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16"/>
  </p:notesMasterIdLst>
  <p:sldIdLst>
    <p:sldId id="261" r:id="rId2"/>
    <p:sldId id="435" r:id="rId3"/>
    <p:sldId id="415" r:id="rId4"/>
    <p:sldId id="440" r:id="rId5"/>
    <p:sldId id="438" r:id="rId6"/>
    <p:sldId id="432" r:id="rId7"/>
    <p:sldId id="420" r:id="rId8"/>
    <p:sldId id="439" r:id="rId9"/>
    <p:sldId id="437" r:id="rId10"/>
    <p:sldId id="441" r:id="rId11"/>
    <p:sldId id="422" r:id="rId12"/>
    <p:sldId id="442" r:id="rId13"/>
    <p:sldId id="436" r:id="rId14"/>
    <p:sldId id="370"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846" userDrawn="1">
          <p15:clr>
            <a:srgbClr val="A4A3A4"/>
          </p15:clr>
        </p15:guide>
        <p15:guide id="3" pos="6834" userDrawn="1">
          <p15:clr>
            <a:srgbClr val="A4A3A4"/>
          </p15:clr>
        </p15:guide>
        <p15:guide id="4" orient="horz" pos="459" userDrawn="1">
          <p15:clr>
            <a:srgbClr val="A4A3A4"/>
          </p15:clr>
        </p15:guide>
        <p15:guide id="5" orient="horz" pos="3816" userDrawn="1">
          <p15:clr>
            <a:srgbClr val="A4A3A4"/>
          </p15:clr>
        </p15:guide>
        <p15:guide id="7" pos="3840" userDrawn="1">
          <p15:clr>
            <a:srgbClr val="A4A3A4"/>
          </p15:clr>
        </p15:guide>
        <p15:guide id="8" orient="horz" pos="2160" userDrawn="1">
          <p15:clr>
            <a:srgbClr val="A4A3A4"/>
          </p15:clr>
        </p15:guide>
        <p15:guide id="9" pos="1186" userDrawn="1">
          <p15:clr>
            <a:srgbClr val="A4A3A4"/>
          </p15:clr>
        </p15:guide>
        <p15:guide id="10" pos="6471" userDrawn="1">
          <p15:clr>
            <a:srgbClr val="A4A3A4"/>
          </p15:clr>
        </p15:guide>
        <p15:guide id="11" pos="41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2D4D"/>
    <a:srgbClr val="111111"/>
    <a:srgbClr val="2A665B"/>
    <a:srgbClr val="727272"/>
    <a:srgbClr val="138F36"/>
    <a:srgbClr val="A2A2A2"/>
    <a:srgbClr val="97261A"/>
    <a:srgbClr val="EDEDED"/>
    <a:srgbClr val="F4433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9" autoAdjust="0"/>
    <p:restoredTop sz="70777" autoAdjust="0"/>
  </p:normalViewPr>
  <p:slideViewPr>
    <p:cSldViewPr snapToGrid="0">
      <p:cViewPr varScale="1">
        <p:scale>
          <a:sx n="61" d="100"/>
          <a:sy n="61" d="100"/>
        </p:scale>
        <p:origin x="1692" y="66"/>
      </p:cViewPr>
      <p:guideLst>
        <p:guide pos="846"/>
        <p:guide pos="6834"/>
        <p:guide orient="horz" pos="459"/>
        <p:guide orient="horz" pos="3816"/>
        <p:guide pos="3840"/>
        <p:guide orient="horz" pos="2160"/>
        <p:guide pos="1186"/>
        <p:guide pos="6471"/>
        <p:guide pos="4180"/>
      </p:guideLst>
    </p:cSldViewPr>
  </p:slideViewPr>
  <p:notesTextViewPr>
    <p:cViewPr>
      <p:scale>
        <a:sx n="3" d="2"/>
        <a:sy n="3" d="2"/>
      </p:scale>
      <p:origin x="0" y="0"/>
    </p:cViewPr>
  </p:notesTextViewPr>
  <p:sorterViewPr>
    <p:cViewPr>
      <p:scale>
        <a:sx n="66" d="100"/>
        <a:sy n="66" d="100"/>
      </p:scale>
      <p:origin x="0" y="0"/>
    </p:cViewPr>
  </p:sorterViewPr>
  <p:notesViewPr>
    <p:cSldViewPr snapToGrid="0" showGuides="1">
      <p:cViewPr varScale="1">
        <p:scale>
          <a:sx n="56" d="100"/>
          <a:sy n="56" d="100"/>
        </p:scale>
        <p:origin x="2774"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FA66B3-ED4B-4659-909A-EEBFDFB12FC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55D45C4D-0D60-4896-88D9-9078AF52CF53}">
      <dgm:prSet phldrT="[Text]"/>
      <dgm:spPr>
        <a:solidFill>
          <a:schemeClr val="tx2">
            <a:alpha val="50000"/>
          </a:schemeClr>
        </a:solidFill>
      </dgm:spPr>
      <dgm:t>
        <a:bodyPr/>
        <a:lstStyle/>
        <a:p>
          <a:r>
            <a:rPr lang="en-GB" b="1" dirty="0">
              <a:solidFill>
                <a:schemeClr val="bg2"/>
              </a:solidFill>
            </a:rPr>
            <a:t>Advocacy</a:t>
          </a:r>
          <a:endParaRPr lang="en-GB" dirty="0"/>
        </a:p>
      </dgm:t>
    </dgm:pt>
    <dgm:pt modelId="{6D3E8A1F-3381-4D18-A2F0-AF9ABC33F66A}" type="parTrans" cxnId="{FEE38857-240B-41B7-89E3-659E70DA6CA1}">
      <dgm:prSet/>
      <dgm:spPr/>
      <dgm:t>
        <a:bodyPr/>
        <a:lstStyle/>
        <a:p>
          <a:endParaRPr lang="en-GB"/>
        </a:p>
      </dgm:t>
    </dgm:pt>
    <dgm:pt modelId="{B97EE790-E5C1-45D6-B058-1CA497EDCC69}" type="sibTrans" cxnId="{FEE38857-240B-41B7-89E3-659E70DA6CA1}">
      <dgm:prSet/>
      <dgm:spPr/>
      <dgm:t>
        <a:bodyPr/>
        <a:lstStyle/>
        <a:p>
          <a:endParaRPr lang="en-GB"/>
        </a:p>
      </dgm:t>
    </dgm:pt>
    <dgm:pt modelId="{72DB26B4-ED82-4A6F-8CF9-1D6A8A886864}">
      <dgm:prSet phldrT="[Text]"/>
      <dgm:spPr>
        <a:solidFill>
          <a:schemeClr val="accent3">
            <a:alpha val="50000"/>
          </a:schemeClr>
        </a:solidFill>
      </dgm:spPr>
      <dgm:t>
        <a:bodyPr/>
        <a:lstStyle/>
        <a:p>
          <a:r>
            <a:rPr lang="en-GB" b="1" dirty="0">
              <a:solidFill>
                <a:schemeClr val="bg2"/>
              </a:solidFill>
            </a:rPr>
            <a:t>Policy and practice</a:t>
          </a:r>
          <a:endParaRPr lang="en-GB" dirty="0"/>
        </a:p>
      </dgm:t>
    </dgm:pt>
    <dgm:pt modelId="{3B63D4A6-34F0-4AEA-BF53-DCD90F93B80D}" type="parTrans" cxnId="{8C89034E-38A8-47C5-A4CA-B729F9D9AD1D}">
      <dgm:prSet/>
      <dgm:spPr/>
      <dgm:t>
        <a:bodyPr/>
        <a:lstStyle/>
        <a:p>
          <a:endParaRPr lang="en-GB"/>
        </a:p>
      </dgm:t>
    </dgm:pt>
    <dgm:pt modelId="{02A7116F-4C7D-4702-AB10-A262667CE049}" type="sibTrans" cxnId="{8C89034E-38A8-47C5-A4CA-B729F9D9AD1D}">
      <dgm:prSet/>
      <dgm:spPr/>
      <dgm:t>
        <a:bodyPr/>
        <a:lstStyle/>
        <a:p>
          <a:endParaRPr lang="en-GB"/>
        </a:p>
      </dgm:t>
    </dgm:pt>
    <dgm:pt modelId="{54A8B813-5C98-4507-83EC-46D46D70A0F3}">
      <dgm:prSet phldrT="[Text]"/>
      <dgm:spPr>
        <a:solidFill>
          <a:srgbClr val="002060">
            <a:alpha val="50000"/>
          </a:srgbClr>
        </a:solidFill>
      </dgm:spPr>
      <dgm:t>
        <a:bodyPr/>
        <a:lstStyle/>
        <a:p>
          <a:r>
            <a:rPr lang="en-GB" b="1" dirty="0">
              <a:solidFill>
                <a:schemeClr val="bg2"/>
              </a:solidFill>
            </a:rPr>
            <a:t>Education and evidence</a:t>
          </a:r>
          <a:endParaRPr lang="en-GB" dirty="0"/>
        </a:p>
      </dgm:t>
    </dgm:pt>
    <dgm:pt modelId="{55FE19A6-A114-4E9E-8004-9FB2C0A575F7}" type="parTrans" cxnId="{85B1007A-AA06-4357-B04C-D6CEA1B32C03}">
      <dgm:prSet/>
      <dgm:spPr/>
      <dgm:t>
        <a:bodyPr/>
        <a:lstStyle/>
        <a:p>
          <a:endParaRPr lang="en-GB"/>
        </a:p>
      </dgm:t>
    </dgm:pt>
    <dgm:pt modelId="{EAECF23A-BA8E-4367-822C-3EA98922A339}" type="sibTrans" cxnId="{85B1007A-AA06-4357-B04C-D6CEA1B32C03}">
      <dgm:prSet/>
      <dgm:spPr/>
      <dgm:t>
        <a:bodyPr/>
        <a:lstStyle/>
        <a:p>
          <a:endParaRPr lang="en-GB"/>
        </a:p>
      </dgm:t>
    </dgm:pt>
    <dgm:pt modelId="{51B75692-35BB-4348-AC53-CB7D4998B0B8}" type="pres">
      <dgm:prSet presAssocID="{7CFA66B3-ED4B-4659-909A-EEBFDFB12FCE}" presName="compositeShape" presStyleCnt="0">
        <dgm:presLayoutVars>
          <dgm:chMax val="7"/>
          <dgm:dir/>
          <dgm:resizeHandles val="exact"/>
        </dgm:presLayoutVars>
      </dgm:prSet>
      <dgm:spPr/>
    </dgm:pt>
    <dgm:pt modelId="{120217C0-5A2F-4823-A7DA-6A3B1EF65865}" type="pres">
      <dgm:prSet presAssocID="{55D45C4D-0D60-4896-88D9-9078AF52CF53}" presName="circ1" presStyleLbl="vennNode1" presStyleIdx="0" presStyleCnt="3"/>
      <dgm:spPr/>
    </dgm:pt>
    <dgm:pt modelId="{7F02F25F-344C-47DA-90A7-FD50B4D17F2E}" type="pres">
      <dgm:prSet presAssocID="{55D45C4D-0D60-4896-88D9-9078AF52CF53}" presName="circ1Tx" presStyleLbl="revTx" presStyleIdx="0" presStyleCnt="0">
        <dgm:presLayoutVars>
          <dgm:chMax val="0"/>
          <dgm:chPref val="0"/>
          <dgm:bulletEnabled val="1"/>
        </dgm:presLayoutVars>
      </dgm:prSet>
      <dgm:spPr/>
    </dgm:pt>
    <dgm:pt modelId="{BBB84090-F094-467E-B7E5-31CD5D0170D5}" type="pres">
      <dgm:prSet presAssocID="{72DB26B4-ED82-4A6F-8CF9-1D6A8A886864}" presName="circ2" presStyleLbl="vennNode1" presStyleIdx="1" presStyleCnt="3"/>
      <dgm:spPr/>
    </dgm:pt>
    <dgm:pt modelId="{A68AFD44-5AF8-408A-9B6C-AC765D4A0105}" type="pres">
      <dgm:prSet presAssocID="{72DB26B4-ED82-4A6F-8CF9-1D6A8A886864}" presName="circ2Tx" presStyleLbl="revTx" presStyleIdx="0" presStyleCnt="0">
        <dgm:presLayoutVars>
          <dgm:chMax val="0"/>
          <dgm:chPref val="0"/>
          <dgm:bulletEnabled val="1"/>
        </dgm:presLayoutVars>
      </dgm:prSet>
      <dgm:spPr/>
    </dgm:pt>
    <dgm:pt modelId="{803F6A8A-3B07-4AE0-94EF-7A20DA03A2A0}" type="pres">
      <dgm:prSet presAssocID="{54A8B813-5C98-4507-83EC-46D46D70A0F3}" presName="circ3" presStyleLbl="vennNode1" presStyleIdx="2" presStyleCnt="3"/>
      <dgm:spPr/>
    </dgm:pt>
    <dgm:pt modelId="{8ACBD6E0-C405-450D-9EC4-1E4FB98CA0B5}" type="pres">
      <dgm:prSet presAssocID="{54A8B813-5C98-4507-83EC-46D46D70A0F3}" presName="circ3Tx" presStyleLbl="revTx" presStyleIdx="0" presStyleCnt="0">
        <dgm:presLayoutVars>
          <dgm:chMax val="0"/>
          <dgm:chPref val="0"/>
          <dgm:bulletEnabled val="1"/>
        </dgm:presLayoutVars>
      </dgm:prSet>
      <dgm:spPr/>
    </dgm:pt>
  </dgm:ptLst>
  <dgm:cxnLst>
    <dgm:cxn modelId="{15718234-EE6A-41B5-916E-77710824BB62}" type="presOf" srcId="{55D45C4D-0D60-4896-88D9-9078AF52CF53}" destId="{7F02F25F-344C-47DA-90A7-FD50B4D17F2E}" srcOrd="1" destOrd="0" presId="urn:microsoft.com/office/officeart/2005/8/layout/venn1"/>
    <dgm:cxn modelId="{DD6B465B-1A2D-4370-B9C6-DCFD590A00D6}" type="presOf" srcId="{54A8B813-5C98-4507-83EC-46D46D70A0F3}" destId="{8ACBD6E0-C405-450D-9EC4-1E4FB98CA0B5}" srcOrd="1" destOrd="0" presId="urn:microsoft.com/office/officeart/2005/8/layout/venn1"/>
    <dgm:cxn modelId="{F8525042-1FB0-4A2B-96E4-617833CC46BF}" type="presOf" srcId="{55D45C4D-0D60-4896-88D9-9078AF52CF53}" destId="{120217C0-5A2F-4823-A7DA-6A3B1EF65865}" srcOrd="0" destOrd="0" presId="urn:microsoft.com/office/officeart/2005/8/layout/venn1"/>
    <dgm:cxn modelId="{58D43543-B244-425A-8442-1C50FFC57986}" type="presOf" srcId="{54A8B813-5C98-4507-83EC-46D46D70A0F3}" destId="{803F6A8A-3B07-4AE0-94EF-7A20DA03A2A0}" srcOrd="0" destOrd="0" presId="urn:microsoft.com/office/officeart/2005/8/layout/venn1"/>
    <dgm:cxn modelId="{8C89034E-38A8-47C5-A4CA-B729F9D9AD1D}" srcId="{7CFA66B3-ED4B-4659-909A-EEBFDFB12FCE}" destId="{72DB26B4-ED82-4A6F-8CF9-1D6A8A886864}" srcOrd="1" destOrd="0" parTransId="{3B63D4A6-34F0-4AEA-BF53-DCD90F93B80D}" sibTransId="{02A7116F-4C7D-4702-AB10-A262667CE049}"/>
    <dgm:cxn modelId="{F622174F-7152-4938-8E64-251CEB7F33D4}" type="presOf" srcId="{7CFA66B3-ED4B-4659-909A-EEBFDFB12FCE}" destId="{51B75692-35BB-4348-AC53-CB7D4998B0B8}" srcOrd="0" destOrd="0" presId="urn:microsoft.com/office/officeart/2005/8/layout/venn1"/>
    <dgm:cxn modelId="{FEE38857-240B-41B7-89E3-659E70DA6CA1}" srcId="{7CFA66B3-ED4B-4659-909A-EEBFDFB12FCE}" destId="{55D45C4D-0D60-4896-88D9-9078AF52CF53}" srcOrd="0" destOrd="0" parTransId="{6D3E8A1F-3381-4D18-A2F0-AF9ABC33F66A}" sibTransId="{B97EE790-E5C1-45D6-B058-1CA497EDCC69}"/>
    <dgm:cxn modelId="{85B1007A-AA06-4357-B04C-D6CEA1B32C03}" srcId="{7CFA66B3-ED4B-4659-909A-EEBFDFB12FCE}" destId="{54A8B813-5C98-4507-83EC-46D46D70A0F3}" srcOrd="2" destOrd="0" parTransId="{55FE19A6-A114-4E9E-8004-9FB2C0A575F7}" sibTransId="{EAECF23A-BA8E-4367-822C-3EA98922A339}"/>
    <dgm:cxn modelId="{4090E285-C4AA-4988-BDB0-C5B00026E7DA}" type="presOf" srcId="{72DB26B4-ED82-4A6F-8CF9-1D6A8A886864}" destId="{BBB84090-F094-467E-B7E5-31CD5D0170D5}" srcOrd="0" destOrd="0" presId="urn:microsoft.com/office/officeart/2005/8/layout/venn1"/>
    <dgm:cxn modelId="{532F36B2-FBC8-412F-9522-E541F2E4B2D7}" type="presOf" srcId="{72DB26B4-ED82-4A6F-8CF9-1D6A8A886864}" destId="{A68AFD44-5AF8-408A-9B6C-AC765D4A0105}" srcOrd="1" destOrd="0" presId="urn:microsoft.com/office/officeart/2005/8/layout/venn1"/>
    <dgm:cxn modelId="{5D93F542-992D-4425-ADB9-BE03BBA9B14D}" type="presParOf" srcId="{51B75692-35BB-4348-AC53-CB7D4998B0B8}" destId="{120217C0-5A2F-4823-A7DA-6A3B1EF65865}" srcOrd="0" destOrd="0" presId="urn:microsoft.com/office/officeart/2005/8/layout/venn1"/>
    <dgm:cxn modelId="{B5DD340E-FFC7-4AF0-83B3-A24493F8F576}" type="presParOf" srcId="{51B75692-35BB-4348-AC53-CB7D4998B0B8}" destId="{7F02F25F-344C-47DA-90A7-FD50B4D17F2E}" srcOrd="1" destOrd="0" presId="urn:microsoft.com/office/officeart/2005/8/layout/venn1"/>
    <dgm:cxn modelId="{F525DD67-75DF-47D1-AC06-95A2D7B7D964}" type="presParOf" srcId="{51B75692-35BB-4348-AC53-CB7D4998B0B8}" destId="{BBB84090-F094-467E-B7E5-31CD5D0170D5}" srcOrd="2" destOrd="0" presId="urn:microsoft.com/office/officeart/2005/8/layout/venn1"/>
    <dgm:cxn modelId="{308F202F-3B03-4CE7-ACBB-F55ECFC8E61F}" type="presParOf" srcId="{51B75692-35BB-4348-AC53-CB7D4998B0B8}" destId="{A68AFD44-5AF8-408A-9B6C-AC765D4A0105}" srcOrd="3" destOrd="0" presId="urn:microsoft.com/office/officeart/2005/8/layout/venn1"/>
    <dgm:cxn modelId="{1D2E69CC-2805-4F41-B42B-06451F67585F}" type="presParOf" srcId="{51B75692-35BB-4348-AC53-CB7D4998B0B8}" destId="{803F6A8A-3B07-4AE0-94EF-7A20DA03A2A0}" srcOrd="4" destOrd="0" presId="urn:microsoft.com/office/officeart/2005/8/layout/venn1"/>
    <dgm:cxn modelId="{C98A0EF6-AB24-41B9-8C7C-3A65BEF933C1}" type="presParOf" srcId="{51B75692-35BB-4348-AC53-CB7D4998B0B8}" destId="{8ACBD6E0-C405-450D-9EC4-1E4FB98CA0B5}"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217C0-5A2F-4823-A7DA-6A3B1EF65865}">
      <dsp:nvSpPr>
        <dsp:cNvPr id="0" name=""/>
        <dsp:cNvSpPr/>
      </dsp:nvSpPr>
      <dsp:spPr>
        <a:xfrm>
          <a:off x="1264274" y="298307"/>
          <a:ext cx="3503763" cy="3503763"/>
        </a:xfrm>
        <a:prstGeom prst="ellipse">
          <a:avLst/>
        </a:prstGeom>
        <a:solidFill>
          <a:schemeClr val="tx2">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r>
            <a:rPr lang="en-GB" sz="4000" b="1" kern="1200" dirty="0">
              <a:solidFill>
                <a:schemeClr val="bg2"/>
              </a:solidFill>
            </a:rPr>
            <a:t>Advocacy</a:t>
          </a:r>
          <a:endParaRPr lang="en-GB" sz="4000" kern="1200" dirty="0"/>
        </a:p>
      </dsp:txBody>
      <dsp:txXfrm>
        <a:off x="1731442" y="911466"/>
        <a:ext cx="2569426" cy="1576693"/>
      </dsp:txXfrm>
    </dsp:sp>
    <dsp:sp modelId="{BBB84090-F094-467E-B7E5-31CD5D0170D5}">
      <dsp:nvSpPr>
        <dsp:cNvPr id="0" name=""/>
        <dsp:cNvSpPr/>
      </dsp:nvSpPr>
      <dsp:spPr>
        <a:xfrm>
          <a:off x="2528548" y="2488159"/>
          <a:ext cx="3503763" cy="3503763"/>
        </a:xfrm>
        <a:prstGeom prst="ellipse">
          <a:avLst/>
        </a:prstGeom>
        <a:solidFill>
          <a:schemeClr val="accent3">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r>
            <a:rPr lang="en-GB" sz="4000" b="1" kern="1200" dirty="0">
              <a:solidFill>
                <a:schemeClr val="bg2"/>
              </a:solidFill>
            </a:rPr>
            <a:t>Policy and practice</a:t>
          </a:r>
          <a:endParaRPr lang="en-GB" sz="4000" kern="1200" dirty="0"/>
        </a:p>
      </dsp:txBody>
      <dsp:txXfrm>
        <a:off x="3600116" y="3393298"/>
        <a:ext cx="2102257" cy="1927069"/>
      </dsp:txXfrm>
    </dsp:sp>
    <dsp:sp modelId="{803F6A8A-3B07-4AE0-94EF-7A20DA03A2A0}">
      <dsp:nvSpPr>
        <dsp:cNvPr id="0" name=""/>
        <dsp:cNvSpPr/>
      </dsp:nvSpPr>
      <dsp:spPr>
        <a:xfrm>
          <a:off x="0" y="2488159"/>
          <a:ext cx="3503763" cy="3503763"/>
        </a:xfrm>
        <a:prstGeom prst="ellipse">
          <a:avLst/>
        </a:prstGeom>
        <a:solidFill>
          <a:srgbClr val="00206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r>
            <a:rPr lang="en-GB" sz="4000" b="1" kern="1200" dirty="0">
              <a:solidFill>
                <a:schemeClr val="bg2"/>
              </a:solidFill>
            </a:rPr>
            <a:t>Education and evidence</a:t>
          </a:r>
          <a:endParaRPr lang="en-GB" sz="4000" kern="1200" dirty="0"/>
        </a:p>
      </dsp:txBody>
      <dsp:txXfrm>
        <a:off x="329937" y="3393298"/>
        <a:ext cx="2102257" cy="192706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egoe UI Light" panose="020B0502040204020203" pitchFamily="34" charset="0"/>
              </a:defRPr>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egoe UI Light" panose="020B0502040204020203" pitchFamily="34" charset="0"/>
              </a:defRPr>
            </a:lvl1pPr>
          </a:lstStyle>
          <a:p>
            <a:fld id="{5D971959-953B-463E-BAAE-BE8CB048C413}" type="datetimeFigureOut">
              <a:rPr lang="fr-FR" smtClean="0"/>
              <a:pPr/>
              <a:t>28/07/2026</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egoe UI Light" panose="020B0502040204020203" pitchFamily="34" charset="0"/>
              </a:defRPr>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egoe UI Light" panose="020B0502040204020203" pitchFamily="34" charset="0"/>
              </a:defRPr>
            </a:lvl1pPr>
          </a:lstStyle>
          <a:p>
            <a:fld id="{01BB0138-77EE-466A-BAEB-47D907700EE9}" type="slidenum">
              <a:rPr lang="fr-FR" smtClean="0"/>
              <a:pPr/>
              <a:t>‹#›</a:t>
            </a:fld>
            <a:endParaRPr lang="fr-FR" dirty="0"/>
          </a:p>
        </p:txBody>
      </p:sp>
    </p:spTree>
    <p:extLst>
      <p:ext uri="{BB962C8B-B14F-4D97-AF65-F5344CB8AC3E}">
        <p14:creationId xmlns:p14="http://schemas.microsoft.com/office/powerpoint/2010/main" val="130653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egoe UI Light" panose="020B0502040204020203" pitchFamily="34" charset="0"/>
        <a:ea typeface="+mn-ea"/>
        <a:cs typeface="+mn-cs"/>
      </a:defRPr>
    </a:lvl1pPr>
    <a:lvl2pPr marL="457200" algn="l" defTabSz="914400" rtl="0" eaLnBrk="1" latinLnBrk="0" hangingPunct="1">
      <a:defRPr sz="1200" kern="1200">
        <a:solidFill>
          <a:schemeClr val="tx1"/>
        </a:solidFill>
        <a:latin typeface="Segoe UI Light" panose="020B0502040204020203" pitchFamily="34" charset="0"/>
        <a:ea typeface="+mn-ea"/>
        <a:cs typeface="+mn-cs"/>
      </a:defRPr>
    </a:lvl2pPr>
    <a:lvl3pPr marL="914400" algn="l" defTabSz="914400" rtl="0" eaLnBrk="1" latinLnBrk="0" hangingPunct="1">
      <a:defRPr sz="1200" kern="1200">
        <a:solidFill>
          <a:schemeClr val="tx1"/>
        </a:solidFill>
        <a:latin typeface="Segoe UI Light" panose="020B0502040204020203" pitchFamily="34" charset="0"/>
        <a:ea typeface="+mn-ea"/>
        <a:cs typeface="+mn-cs"/>
      </a:defRPr>
    </a:lvl3pPr>
    <a:lvl4pPr marL="1371600" algn="l" defTabSz="914400" rtl="0" eaLnBrk="1" latinLnBrk="0" hangingPunct="1">
      <a:defRPr sz="1200" kern="1200">
        <a:solidFill>
          <a:schemeClr val="tx1"/>
        </a:solidFill>
        <a:latin typeface="Segoe UI Light" panose="020B0502040204020203" pitchFamily="34" charset="0"/>
        <a:ea typeface="+mn-ea"/>
        <a:cs typeface="+mn-cs"/>
      </a:defRPr>
    </a:lvl4pPr>
    <a:lvl5pPr marL="1828800" algn="l" defTabSz="914400" rtl="0" eaLnBrk="1" latinLnBrk="0" hangingPunct="1">
      <a:defRPr sz="1200" kern="1200">
        <a:solidFill>
          <a:schemeClr val="tx1"/>
        </a:solidFill>
        <a:latin typeface="Segoe UI Light" panose="020B050204020402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asw.co.uk/support/groups-and-networks/special-interest-group-social-work-age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BB0138-77EE-466A-BAEB-47D907700EE9}" type="slidenum">
              <a:rPr lang="fr-FR" smtClean="0"/>
              <a:pPr/>
              <a:t>1</a:t>
            </a:fld>
            <a:endParaRPr lang="fr-FR" dirty="0"/>
          </a:p>
        </p:txBody>
      </p:sp>
    </p:spTree>
    <p:extLst>
      <p:ext uri="{BB962C8B-B14F-4D97-AF65-F5344CB8AC3E}">
        <p14:creationId xmlns:p14="http://schemas.microsoft.com/office/powerpoint/2010/main" val="1746634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AAD3D-C4AC-9450-4FA3-7D040ED0F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F7290-F2DF-6904-3BB3-09B4FD8FF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7D34E-0F72-7F9F-6318-FCB90410AD65}"/>
              </a:ext>
            </a:extLst>
          </p:cNvPr>
          <p:cNvSpPr>
            <a:spLocks noGrp="1"/>
          </p:cNvSpPr>
          <p:nvPr>
            <p:ph type="body" idx="1"/>
          </p:nvPr>
        </p:nvSpPr>
        <p:spPr/>
        <p:txBody>
          <a:bodyPr/>
          <a:lstStyle/>
          <a:p>
            <a:r>
              <a:rPr lang="en-GB" dirty="0"/>
              <a:t>Older people who are eligible for state funding to move into alternative accommodation such as a care home will already have a local authority assessment and advice in order to access the funding. There should be social work input.</a:t>
            </a:r>
          </a:p>
          <a:p>
            <a:r>
              <a:rPr lang="en-GB" dirty="0"/>
              <a:t>If the person is being assessed for discharge from hospital and a care home is being recommended, a social worker should take a lead or provide support to the worker who is planning the discharge. </a:t>
            </a:r>
          </a:p>
          <a:p>
            <a:r>
              <a:rPr lang="en-GB" dirty="0"/>
              <a:t>Additional work is needed by local authorities to ensure that self-funders are aware they are entitled to advice and assessment, and for social workers to be available to provide this. </a:t>
            </a:r>
          </a:p>
          <a:p>
            <a:r>
              <a:rPr lang="en-GB" dirty="0"/>
              <a:t>Older people, who meet national criteria to pay for their own care, are entitled to an assessment and advice from the local authority but may not receive this (NIHR 2021). Statutory Guidance on social care law (DHSC 2025) highlights the importance of social work advice in complex situations (3.34), complex assessments (6.7) and person centred planning (10.35). </a:t>
            </a:r>
          </a:p>
          <a:p>
            <a:r>
              <a:rPr lang="en-GB" dirty="0"/>
              <a:t>Having a Named Social Worker for advice does not necessarily mean that the social worker provides all of the input to that person. The social worker could act as a named mentor to another member of staff and provide proportionate input.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Where there is conflict or the person is at risk of not being in control of what happens, the input of a social worker should be prioritised. </a:t>
            </a:r>
          </a:p>
        </p:txBody>
      </p:sp>
      <p:sp>
        <p:nvSpPr>
          <p:cNvPr id="4" name="Slide Number Placeholder 3">
            <a:extLst>
              <a:ext uri="{FF2B5EF4-FFF2-40B4-BE49-F238E27FC236}">
                <a16:creationId xmlns:a16="http://schemas.microsoft.com/office/drawing/2014/main" id="{17762F57-35E1-E119-5B29-82AA0FB20380}"/>
              </a:ext>
            </a:extLst>
          </p:cNvPr>
          <p:cNvSpPr>
            <a:spLocks noGrp="1"/>
          </p:cNvSpPr>
          <p:nvPr>
            <p:ph type="sldNum" sz="quarter" idx="5"/>
          </p:nvPr>
        </p:nvSpPr>
        <p:spPr/>
        <p:txBody>
          <a:bodyPr/>
          <a:lstStyle/>
          <a:p>
            <a:fld id="{01BB0138-77EE-466A-BAEB-47D907700EE9}" type="slidenum">
              <a:rPr lang="fr-FR" smtClean="0"/>
              <a:pPr/>
              <a:t>10</a:t>
            </a:fld>
            <a:endParaRPr lang="fr-FR" dirty="0"/>
          </a:p>
        </p:txBody>
      </p:sp>
    </p:spTree>
    <p:extLst>
      <p:ext uri="{BB962C8B-B14F-4D97-AF65-F5344CB8AC3E}">
        <p14:creationId xmlns:p14="http://schemas.microsoft.com/office/powerpoint/2010/main" val="3818959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50409-590F-B550-4C33-F7E8ABDAA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08971-07FA-2F2E-B85D-8F57B83D8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064B8A-3A49-7F96-21A0-0881B4D988FC}"/>
              </a:ext>
            </a:extLst>
          </p:cNvPr>
          <p:cNvSpPr>
            <a:spLocks noGrp="1"/>
          </p:cNvSpPr>
          <p:nvPr>
            <p:ph type="body" idx="1"/>
          </p:nvPr>
        </p:nvSpPr>
        <p:spPr/>
        <p:txBody>
          <a:bodyPr/>
          <a:lstStyle/>
          <a:p>
            <a:r>
              <a:rPr lang="en-GB" sz="1800" dirty="0"/>
              <a:t>Here is some information about the Special Interest Group.</a:t>
            </a:r>
          </a:p>
          <a:p>
            <a:endParaRPr lang="en-GB" sz="1800" dirty="0"/>
          </a:p>
          <a:p>
            <a:r>
              <a:rPr lang="en-GB" sz="1800" dirty="0"/>
              <a:t>Set up in 2024</a:t>
            </a:r>
          </a:p>
          <a:p>
            <a:r>
              <a:rPr lang="en-GB" sz="1800" dirty="0"/>
              <a:t>UK wide Special Interest Group</a:t>
            </a:r>
          </a:p>
          <a:p>
            <a:r>
              <a:rPr lang="en-GB" sz="1800" dirty="0"/>
              <a:t>Decided on the name Social Work and Ageing – ageing is different for different people</a:t>
            </a:r>
          </a:p>
          <a:p>
            <a:r>
              <a:rPr lang="en-GB" sz="1800" dirty="0"/>
              <a:t>The purpose is to</a:t>
            </a:r>
            <a:r>
              <a:rPr lang="en-GB" sz="1800" dirty="0">
                <a:solidFill>
                  <a:srgbClr val="000000"/>
                </a:solidFill>
                <a:effectLst/>
                <a:latin typeface="Calibri" panose="020F0502020204030204" pitchFamily="34" charset="0"/>
                <a:ea typeface="Aptos" panose="020B0004020202020204" pitchFamily="34" charset="0"/>
              </a:rPr>
              <a:t> challenge ageism and advocate for more effective social work practice in later life </a:t>
            </a:r>
          </a:p>
          <a:p>
            <a:r>
              <a:rPr lang="en-GB" sz="1800" dirty="0">
                <a:solidFill>
                  <a:srgbClr val="000000"/>
                </a:solidFill>
                <a:effectLst/>
                <a:latin typeface="Calibri" panose="020F0502020204030204" pitchFamily="34" charset="0"/>
                <a:ea typeface="Aptos" panose="020B0004020202020204" pitchFamily="34" charset="0"/>
              </a:rPr>
              <a:t>We work in allyship – social workers, older people, carers, often overlapping roles</a:t>
            </a:r>
          </a:p>
          <a:p>
            <a:pPr>
              <a:lnSpc>
                <a:spcPct val="115000"/>
              </a:lnSpc>
              <a:spcAft>
                <a:spcPts val="800"/>
              </a:spcAft>
              <a:buNone/>
            </a:pPr>
            <a:r>
              <a:rPr lang="en-GB" sz="1800" dirty="0">
                <a:solidFill>
                  <a:srgbClr val="000000"/>
                </a:solidFill>
                <a:effectLst/>
                <a:latin typeface="Calibri" panose="020F0502020204030204" pitchFamily="34" charset="0"/>
              </a:rPr>
              <a:t>Areas of work are advocacy; improving policy and practice; strengthening education and evidence.</a:t>
            </a:r>
          </a:p>
          <a:p>
            <a:pPr>
              <a:lnSpc>
                <a:spcPct val="115000"/>
              </a:lnSpc>
              <a:spcAft>
                <a:spcPts val="800"/>
              </a:spcAft>
              <a:buNone/>
            </a:pPr>
            <a:endParaRPr lang="en-GB"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The named worker policy is a central part of our work.</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838528B-EF16-BFEE-5EFA-AB66B0AA8489}"/>
              </a:ext>
            </a:extLst>
          </p:cNvPr>
          <p:cNvSpPr>
            <a:spLocks noGrp="1"/>
          </p:cNvSpPr>
          <p:nvPr>
            <p:ph type="sldNum" sz="quarter" idx="5"/>
          </p:nvPr>
        </p:nvSpPr>
        <p:spPr/>
        <p:txBody>
          <a:bodyPr/>
          <a:lstStyle/>
          <a:p>
            <a:fld id="{01BB0138-77EE-466A-BAEB-47D907700EE9}" type="slidenum">
              <a:rPr lang="fr-FR" smtClean="0"/>
              <a:pPr/>
              <a:t>11</a:t>
            </a:fld>
            <a:endParaRPr lang="fr-FR" dirty="0"/>
          </a:p>
        </p:txBody>
      </p:sp>
    </p:spTree>
    <p:extLst>
      <p:ext uri="{BB962C8B-B14F-4D97-AF65-F5344CB8AC3E}">
        <p14:creationId xmlns:p14="http://schemas.microsoft.com/office/powerpoint/2010/main" val="4012098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FA2F4-97C1-86CE-50A4-016D04354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CB904-C8BB-6C14-072A-CDF84A4BF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ABDB8-9C3A-818E-A2FE-1A415313ADD1}"/>
              </a:ext>
            </a:extLst>
          </p:cNvPr>
          <p:cNvSpPr>
            <a:spLocks noGrp="1"/>
          </p:cNvSpPr>
          <p:nvPr>
            <p:ph type="body" idx="1"/>
          </p:nvPr>
        </p:nvSpPr>
        <p:spPr/>
        <p:txBody>
          <a:bodyPr/>
          <a:lstStyle/>
          <a:p>
            <a:r>
              <a:rPr lang="en-GB" dirty="0"/>
              <a:t>What we have done so far:</a:t>
            </a:r>
          </a:p>
          <a:p>
            <a:r>
              <a:rPr lang="en-GB" dirty="0"/>
              <a:t>Articles in social work magazines and BASW website</a:t>
            </a:r>
          </a:p>
          <a:p>
            <a:r>
              <a:rPr lang="en-GB" dirty="0"/>
              <a:t>Events including BASW conference, Age without Limits day, British Society of Gerontology conference</a:t>
            </a:r>
          </a:p>
          <a:p>
            <a:r>
              <a:rPr lang="en-GB" dirty="0"/>
              <a:t>Sharing good practice e.g. named worker project in Walsall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Information for students about the importance of the role</a:t>
            </a:r>
          </a:p>
          <a:p>
            <a:r>
              <a:rPr lang="en-GB" dirty="0"/>
              <a:t>Submission to Casey review of Adult social Care </a:t>
            </a:r>
          </a:p>
          <a:p>
            <a:r>
              <a:rPr lang="en-GB" dirty="0"/>
              <a:t>Guidance for social workers on the role of social worker in care home admissions</a:t>
            </a:r>
          </a:p>
          <a:p>
            <a:endParaRPr lang="en-GB" dirty="0"/>
          </a:p>
        </p:txBody>
      </p:sp>
      <p:sp>
        <p:nvSpPr>
          <p:cNvPr id="4" name="Slide Number Placeholder 3">
            <a:extLst>
              <a:ext uri="{FF2B5EF4-FFF2-40B4-BE49-F238E27FC236}">
                <a16:creationId xmlns:a16="http://schemas.microsoft.com/office/drawing/2014/main" id="{2F7A8E02-0496-0D7D-0DFB-9803335CF04C}"/>
              </a:ext>
            </a:extLst>
          </p:cNvPr>
          <p:cNvSpPr>
            <a:spLocks noGrp="1"/>
          </p:cNvSpPr>
          <p:nvPr>
            <p:ph type="sldNum" sz="quarter" idx="5"/>
          </p:nvPr>
        </p:nvSpPr>
        <p:spPr/>
        <p:txBody>
          <a:bodyPr/>
          <a:lstStyle/>
          <a:p>
            <a:fld id="{01BB0138-77EE-466A-BAEB-47D907700EE9}" type="slidenum">
              <a:rPr lang="fr-FR" smtClean="0"/>
              <a:pPr/>
              <a:t>12</a:t>
            </a:fld>
            <a:endParaRPr lang="fr-FR" dirty="0"/>
          </a:p>
        </p:txBody>
      </p:sp>
    </p:spTree>
    <p:extLst>
      <p:ext uri="{BB962C8B-B14F-4D97-AF65-F5344CB8AC3E}">
        <p14:creationId xmlns:p14="http://schemas.microsoft.com/office/powerpoint/2010/main" val="3149514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13DDA-F17E-D454-57D2-BDFDEBC5D1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D5046-1E1A-FDE2-243D-E965E3F0F2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D8FCE3-0C50-0578-B99C-557479EA0B24}"/>
              </a:ext>
            </a:extLst>
          </p:cNvPr>
          <p:cNvSpPr>
            <a:spLocks noGrp="1"/>
          </p:cNvSpPr>
          <p:nvPr>
            <p:ph type="body" idx="1"/>
          </p:nvPr>
        </p:nvSpPr>
        <p:spPr/>
        <p:txBody>
          <a:bodyPr/>
          <a:lstStyle/>
          <a:p>
            <a:pPr>
              <a:lnSpc>
                <a:spcPct val="107000"/>
              </a:lnSpc>
              <a:spcAft>
                <a:spcPts val="800"/>
              </a:spcAft>
              <a:buNone/>
            </a:pPr>
            <a:r>
              <a:rPr lang="en-GB" sz="1800" kern="100" dirty="0">
                <a:effectLst/>
                <a:latin typeface="Calibri" panose="020F0502020204030204" pitchFamily="34" charset="0"/>
                <a:ea typeface="Aptos" panose="020B0004020202020204" pitchFamily="34" charset="0"/>
                <a:cs typeface="Calibri" panose="020F0502020204030204" pitchFamily="34" charset="0"/>
              </a:rPr>
              <a:t>We are asking for:</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effectLst/>
                <a:latin typeface="Calibri" panose="020F0502020204030204" pitchFamily="34" charset="0"/>
                <a:ea typeface="Aptos" panose="020B0004020202020204" pitchFamily="34" charset="0"/>
                <a:cs typeface="Calibri" panose="020F0502020204030204" pitchFamily="34" charset="0"/>
              </a:rPr>
              <a:t>Awareness of the importance </a:t>
            </a:r>
            <a:r>
              <a:rPr lang="en-GB" sz="1800" kern="100" dirty="0">
                <a:effectLst/>
                <a:latin typeface="Calibri" panose="020F0502020204030204" pitchFamily="34" charset="0"/>
                <a:ea typeface="Aptos" panose="020B0004020202020204" pitchFamily="34" charset="0"/>
                <a:cs typeface="Calibri" panose="020F0502020204030204" pitchFamily="34" charset="0"/>
              </a:rPr>
              <a:t>of social work for older people facing this life-change.</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Calibri" panose="020F0502020204030204" pitchFamily="34" charset="0"/>
                <a:ea typeface="Aptos" panose="020B0004020202020204" pitchFamily="34" charset="0"/>
                <a:cs typeface="Calibri" panose="020F0502020204030204" pitchFamily="34" charset="0"/>
              </a:rPr>
              <a:t>In the short term, for </a:t>
            </a:r>
            <a:r>
              <a:rPr lang="en-GB" sz="1800" b="1" kern="100" dirty="0">
                <a:effectLst/>
                <a:latin typeface="Calibri" panose="020F0502020204030204" pitchFamily="34" charset="0"/>
                <a:ea typeface="Aptos" panose="020B0004020202020204" pitchFamily="34" charset="0"/>
                <a:cs typeface="Calibri" panose="020F0502020204030204" pitchFamily="34" charset="0"/>
              </a:rPr>
              <a:t>social work input to people in this situation to be prioritised</a:t>
            </a:r>
            <a:r>
              <a:rPr lang="en-GB" sz="1800" kern="100" dirty="0">
                <a:effectLst/>
                <a:latin typeface="Calibri" panose="020F0502020204030204" pitchFamily="34" charset="0"/>
                <a:ea typeface="Aptos" panose="020B0004020202020204" pitchFamily="34" charset="0"/>
                <a:cs typeface="Calibri" panose="020F0502020204030204" pitchFamily="34" charset="0"/>
              </a:rPr>
              <a:t>.  </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kern="100" dirty="0">
                <a:effectLst/>
                <a:latin typeface="Calibri" panose="020F0502020204030204" pitchFamily="34" charset="0"/>
                <a:ea typeface="Aptos" panose="020B0004020202020204" pitchFamily="34" charset="0"/>
                <a:cs typeface="Calibri" panose="020F0502020204030204" pitchFamily="34" charset="0"/>
              </a:rPr>
              <a:t>In the longer term, for </a:t>
            </a:r>
            <a:r>
              <a:rPr lang="en-GB" sz="1800" b="1" kern="100" dirty="0">
                <a:effectLst/>
                <a:latin typeface="Calibri" panose="020F0502020204030204" pitchFamily="34" charset="0"/>
                <a:ea typeface="Aptos" panose="020B0004020202020204" pitchFamily="34" charset="0"/>
                <a:cs typeface="Calibri" panose="020F0502020204030204" pitchFamily="34" charset="0"/>
              </a:rPr>
              <a:t>sufficient social workers</a:t>
            </a:r>
            <a:r>
              <a:rPr lang="en-GB" sz="1800" kern="100" dirty="0">
                <a:effectLst/>
                <a:latin typeface="Calibri" panose="020F0502020204030204" pitchFamily="34" charset="0"/>
                <a:ea typeface="Aptos" panose="020B0004020202020204" pitchFamily="34" charset="0"/>
                <a:cs typeface="Calibri" panose="020F0502020204030204" pitchFamily="34" charset="0"/>
              </a:rPr>
              <a:t> to be able to support people in later life.</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Aptos" panose="020B0004020202020204" pitchFamily="34" charset="0"/>
                <a:cs typeface="Calibri" panose="020F0502020204030204" pitchFamily="34" charset="0"/>
              </a:rPr>
              <a:t>Take action:</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Leaders </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Review the advice and support you give to people at risk of losing the place they call home, and prioritise social work input for those who need it most.</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effectLst/>
                <a:latin typeface="Calibri" panose="020F0502020204030204" pitchFamily="34" charset="0"/>
                <a:ea typeface="Aptos" panose="020B0004020202020204" pitchFamily="34" charset="0"/>
                <a:cs typeface="Times New Roman" panose="02020603050405020304" pitchFamily="18" charset="0"/>
              </a:rPr>
              <a:t>Policy makers</a:t>
            </a:r>
            <a:r>
              <a:rPr lang="en-GB" sz="1800" kern="100" dirty="0">
                <a:effectLst/>
                <a:latin typeface="Calibri" panose="020F0502020204030204" pitchFamily="34" charset="0"/>
                <a:ea typeface="Aptos" panose="020B0004020202020204" pitchFamily="34" charset="0"/>
                <a:cs typeface="Times New Roman" panose="02020603050405020304" pitchFamily="18" charset="0"/>
              </a:rPr>
              <a:t> – Recognise the importance of Named Social Work input for people most at risk of giving up </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the place they call home without good advice and support.</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Older people, carers and families</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 Ask to speak to a social worker when you are concerned that someone might lose the place they call home without good advice and support.</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Advocacy and advice organisations</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 Work with our campaign to ensure that older people, carers and families get good advice and support from a suitably qualified person.</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Social workers</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 Support our campaign by sharing your experience of good practice.</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Social work educators </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Encourage social work students to work with older people. </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Care homes</a:t>
            </a:r>
            <a:r>
              <a:rPr lang="en-GB" sz="18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 – Be aware that older people, carers and families benefit from social work advice and support when they are considering a move from their home. </a:t>
            </a:r>
            <a:endParaRPr lang="en-GB" sz="18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F22DB9BD-E0D1-834B-6898-1FF8174C534B}"/>
              </a:ext>
            </a:extLst>
          </p:cNvPr>
          <p:cNvSpPr>
            <a:spLocks noGrp="1"/>
          </p:cNvSpPr>
          <p:nvPr>
            <p:ph type="sldNum" sz="quarter" idx="5"/>
          </p:nvPr>
        </p:nvSpPr>
        <p:spPr/>
        <p:txBody>
          <a:bodyPr/>
          <a:lstStyle/>
          <a:p>
            <a:fld id="{01BB0138-77EE-466A-BAEB-47D907700EE9}" type="slidenum">
              <a:rPr lang="fr-FR" smtClean="0"/>
              <a:pPr/>
              <a:t>13</a:t>
            </a:fld>
            <a:endParaRPr lang="fr-FR" dirty="0"/>
          </a:p>
        </p:txBody>
      </p:sp>
    </p:spTree>
    <p:extLst>
      <p:ext uri="{BB962C8B-B14F-4D97-AF65-F5344CB8AC3E}">
        <p14:creationId xmlns:p14="http://schemas.microsoft.com/office/powerpoint/2010/main" val="1159793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a:t>
            </a:r>
          </a:p>
        </p:txBody>
      </p:sp>
      <p:sp>
        <p:nvSpPr>
          <p:cNvPr id="4" name="Slide Number Placeholder 3"/>
          <p:cNvSpPr>
            <a:spLocks noGrp="1"/>
          </p:cNvSpPr>
          <p:nvPr>
            <p:ph type="sldNum" sz="quarter" idx="5"/>
          </p:nvPr>
        </p:nvSpPr>
        <p:spPr/>
        <p:txBody>
          <a:bodyPr/>
          <a:lstStyle/>
          <a:p>
            <a:fld id="{01BB0138-77EE-466A-BAEB-47D907700EE9}" type="slidenum">
              <a:rPr lang="fr-FR" smtClean="0"/>
              <a:pPr/>
              <a:t>14</a:t>
            </a:fld>
            <a:endParaRPr lang="fr-FR" dirty="0"/>
          </a:p>
        </p:txBody>
      </p:sp>
    </p:spTree>
    <p:extLst>
      <p:ext uri="{BB962C8B-B14F-4D97-AF65-F5344CB8AC3E}">
        <p14:creationId xmlns:p14="http://schemas.microsoft.com/office/powerpoint/2010/main" val="224721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B4E6C-96B6-C993-6630-B18E5355B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FA5AB-3BCA-FE43-A006-48C61C3A69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C65727-779F-3194-B7F6-886D30A05E04}"/>
              </a:ext>
            </a:extLst>
          </p:cNvPr>
          <p:cNvSpPr>
            <a:spLocks noGrp="1"/>
          </p:cNvSpPr>
          <p:nvPr>
            <p:ph type="body" idx="1"/>
          </p:nvPr>
        </p:nvSpPr>
        <p:spPr/>
        <p:txBody>
          <a:bodyPr/>
          <a:lstStyle/>
          <a:p>
            <a:r>
              <a:rPr lang="en-GB" sz="1800" dirty="0"/>
              <a:t>The British Association of Social Workers is the professional body for social work in the UK. </a:t>
            </a:r>
          </a:p>
          <a:p>
            <a:r>
              <a:rPr lang="en-GB" sz="1800" dirty="0"/>
              <a:t>We believe that: No older person should have to give up the place they call home because of social care needs without having access to professional advice and support from an experienced Named Social Worker. (BASW 2024) </a:t>
            </a:r>
          </a:p>
          <a:p>
            <a:r>
              <a:rPr lang="en-GB" sz="1800" dirty="0"/>
              <a:t>This presentation sets out the context for this policy, what a social worker offers and the impact they can have, and how older people can have access to social workers when they face the huge life change of a possible move to a care home. </a:t>
            </a:r>
          </a:p>
        </p:txBody>
      </p:sp>
      <p:sp>
        <p:nvSpPr>
          <p:cNvPr id="4" name="Slide Number Placeholder 3">
            <a:extLst>
              <a:ext uri="{FF2B5EF4-FFF2-40B4-BE49-F238E27FC236}">
                <a16:creationId xmlns:a16="http://schemas.microsoft.com/office/drawing/2014/main" id="{3CE86634-7A44-0E98-AD5C-8679DAB981D4}"/>
              </a:ext>
            </a:extLst>
          </p:cNvPr>
          <p:cNvSpPr>
            <a:spLocks noGrp="1"/>
          </p:cNvSpPr>
          <p:nvPr>
            <p:ph type="sldNum" sz="quarter" idx="5"/>
          </p:nvPr>
        </p:nvSpPr>
        <p:spPr/>
        <p:txBody>
          <a:bodyPr/>
          <a:lstStyle/>
          <a:p>
            <a:fld id="{01BB0138-77EE-466A-BAEB-47D907700EE9}" type="slidenum">
              <a:rPr lang="fr-FR" smtClean="0"/>
              <a:pPr/>
              <a:t>2</a:t>
            </a:fld>
            <a:endParaRPr lang="fr-FR" dirty="0"/>
          </a:p>
        </p:txBody>
      </p:sp>
    </p:spTree>
    <p:extLst>
      <p:ext uri="{BB962C8B-B14F-4D97-AF65-F5344CB8AC3E}">
        <p14:creationId xmlns:p14="http://schemas.microsoft.com/office/powerpoint/2010/main" val="4034475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GB" sz="1800" kern="100" dirty="0">
                <a:effectLst/>
                <a:latin typeface="Calibri" panose="020F0502020204030204" pitchFamily="34" charset="0"/>
                <a:ea typeface="Aptos" panose="020B0004020202020204" pitchFamily="34" charset="0"/>
              </a:rPr>
              <a:t>This is what the presentation covers and what it aims to do.</a:t>
            </a:r>
          </a:p>
        </p:txBody>
      </p:sp>
      <p:sp>
        <p:nvSpPr>
          <p:cNvPr id="4" name="Slide Number Placeholder 3"/>
          <p:cNvSpPr>
            <a:spLocks noGrp="1"/>
          </p:cNvSpPr>
          <p:nvPr>
            <p:ph type="sldNum" sz="quarter" idx="5"/>
          </p:nvPr>
        </p:nvSpPr>
        <p:spPr/>
        <p:txBody>
          <a:bodyPr/>
          <a:lstStyle/>
          <a:p>
            <a:fld id="{01BB0138-77EE-466A-BAEB-47D907700EE9}" type="slidenum">
              <a:rPr lang="fr-FR" smtClean="0"/>
              <a:pPr/>
              <a:t>3</a:t>
            </a:fld>
            <a:endParaRPr lang="fr-FR" dirty="0"/>
          </a:p>
        </p:txBody>
      </p:sp>
    </p:spTree>
    <p:extLst>
      <p:ext uri="{BB962C8B-B14F-4D97-AF65-F5344CB8AC3E}">
        <p14:creationId xmlns:p14="http://schemas.microsoft.com/office/powerpoint/2010/main" val="2914866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5B0C0-4C59-6135-54E1-ECB454FA5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0E7D65-959A-40CA-23C9-EBC5708D7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EDEBF-1C46-DAF0-EAD9-CC2D456C1318}"/>
              </a:ext>
            </a:extLst>
          </p:cNvPr>
          <p:cNvSpPr>
            <a:spLocks noGrp="1"/>
          </p:cNvSpPr>
          <p:nvPr>
            <p:ph type="body" idx="1"/>
          </p:nvPr>
        </p:nvSpPr>
        <p:spPr/>
        <p:txBody>
          <a:bodyPr/>
          <a:lstStyle/>
          <a:p>
            <a:pPr>
              <a:lnSpc>
                <a:spcPct val="115000"/>
              </a:lnSpc>
              <a:spcAft>
                <a:spcPts val="800"/>
              </a:spcAft>
            </a:pPr>
            <a:r>
              <a:rPr lang="en-GB" sz="1800" kern="100" dirty="0">
                <a:effectLst/>
                <a:latin typeface="Calibri" panose="020F0502020204030204" pitchFamily="34" charset="0"/>
                <a:ea typeface="Aptos" panose="020B0004020202020204" pitchFamily="34" charset="0"/>
              </a:rPr>
              <a:t>Here is some information about ageism in social care.</a:t>
            </a:r>
          </a:p>
        </p:txBody>
      </p:sp>
      <p:sp>
        <p:nvSpPr>
          <p:cNvPr id="4" name="Slide Number Placeholder 3">
            <a:extLst>
              <a:ext uri="{FF2B5EF4-FFF2-40B4-BE49-F238E27FC236}">
                <a16:creationId xmlns:a16="http://schemas.microsoft.com/office/drawing/2014/main" id="{44FAD912-A623-5CF1-3AFC-05C0CBC71885}"/>
              </a:ext>
            </a:extLst>
          </p:cNvPr>
          <p:cNvSpPr>
            <a:spLocks noGrp="1"/>
          </p:cNvSpPr>
          <p:nvPr>
            <p:ph type="sldNum" sz="quarter" idx="5"/>
          </p:nvPr>
        </p:nvSpPr>
        <p:spPr/>
        <p:txBody>
          <a:bodyPr/>
          <a:lstStyle/>
          <a:p>
            <a:fld id="{01BB0138-77EE-466A-BAEB-47D907700EE9}" type="slidenum">
              <a:rPr lang="fr-FR" smtClean="0"/>
              <a:pPr/>
              <a:t>4</a:t>
            </a:fld>
            <a:endParaRPr lang="fr-FR" dirty="0"/>
          </a:p>
        </p:txBody>
      </p:sp>
    </p:spTree>
    <p:extLst>
      <p:ext uri="{BB962C8B-B14F-4D97-AF65-F5344CB8AC3E}">
        <p14:creationId xmlns:p14="http://schemas.microsoft.com/office/powerpoint/2010/main" val="1519046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E7683-FD03-9279-ECBE-2064725FE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514CB-F580-9213-425E-D2B1113FCF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30D9B-6679-43F0-DBF9-D06677B26493}"/>
              </a:ext>
            </a:extLst>
          </p:cNvPr>
          <p:cNvSpPr>
            <a:spLocks noGrp="1"/>
          </p:cNvSpPr>
          <p:nvPr>
            <p:ph type="body" idx="1"/>
          </p:nvPr>
        </p:nvSpPr>
        <p:spPr/>
        <p:txBody>
          <a:bodyPr/>
          <a:lstStyle/>
          <a:p>
            <a:r>
              <a:rPr lang="en-GB" dirty="0"/>
              <a:t>These are the barriers that older people face to getting good advice and support about care home admissions.</a:t>
            </a:r>
          </a:p>
          <a:p>
            <a:endParaRPr lang="en-GB" dirty="0"/>
          </a:p>
          <a:p>
            <a:r>
              <a:rPr lang="en-GB" dirty="0"/>
              <a:t>Many people rely on family or friends to help them, and they may also not have much information or knowledge about how to navigate the system (SWOP 2025). </a:t>
            </a:r>
          </a:p>
          <a:p>
            <a:r>
              <a:rPr lang="en-GB" dirty="0"/>
              <a:t>Most people do not know that social workers provide legal advice to older people and protect their rights (Tanner et al 2023). l Many older people have difficulties with decision making because of illnesses such as dementia. </a:t>
            </a:r>
          </a:p>
          <a:p>
            <a:r>
              <a:rPr lang="en-GB" dirty="0"/>
              <a:t>Some people are discharged from hospital into a temporary care placement that becomes permanent because advice and support is not available to help them get home (SWOP 2025b). </a:t>
            </a:r>
          </a:p>
          <a:p>
            <a:r>
              <a:rPr lang="en-GB" dirty="0"/>
              <a:t>The charity When I Get Old has identified that information about care can be limited to formal options which reduces the scope for people to plan creatively and leads to people thinking that a care home is the only real option (WIGO 2025). </a:t>
            </a:r>
          </a:p>
        </p:txBody>
      </p:sp>
      <p:sp>
        <p:nvSpPr>
          <p:cNvPr id="4" name="Slide Number Placeholder 3">
            <a:extLst>
              <a:ext uri="{FF2B5EF4-FFF2-40B4-BE49-F238E27FC236}">
                <a16:creationId xmlns:a16="http://schemas.microsoft.com/office/drawing/2014/main" id="{3326C874-17DE-A08D-8FAB-0D50A372F872}"/>
              </a:ext>
            </a:extLst>
          </p:cNvPr>
          <p:cNvSpPr>
            <a:spLocks noGrp="1"/>
          </p:cNvSpPr>
          <p:nvPr>
            <p:ph type="sldNum" sz="quarter" idx="5"/>
          </p:nvPr>
        </p:nvSpPr>
        <p:spPr/>
        <p:txBody>
          <a:bodyPr/>
          <a:lstStyle/>
          <a:p>
            <a:fld id="{01BB0138-77EE-466A-BAEB-47D907700EE9}" type="slidenum">
              <a:rPr lang="fr-FR" smtClean="0"/>
              <a:pPr/>
              <a:t>5</a:t>
            </a:fld>
            <a:endParaRPr lang="fr-FR" dirty="0"/>
          </a:p>
        </p:txBody>
      </p:sp>
    </p:spTree>
    <p:extLst>
      <p:ext uri="{BB962C8B-B14F-4D97-AF65-F5344CB8AC3E}">
        <p14:creationId xmlns:p14="http://schemas.microsoft.com/office/powerpoint/2010/main" val="2493417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0C6E0-59EC-A1D3-5D2A-1F3118D97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77673-3826-8212-7CAF-051E03745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ED9D91-F17E-BA9B-9223-43EE2939B5F3}"/>
              </a:ext>
            </a:extLst>
          </p:cNvPr>
          <p:cNvSpPr>
            <a:spLocks noGrp="1"/>
          </p:cNvSpPr>
          <p:nvPr>
            <p:ph type="body" idx="1"/>
          </p:nvPr>
        </p:nvSpPr>
        <p:spPr/>
        <p:txBody>
          <a:bodyPr/>
          <a:lstStyle/>
          <a:p>
            <a:pPr>
              <a:lnSpc>
                <a:spcPct val="115000"/>
              </a:lnSpc>
              <a:spcAft>
                <a:spcPts val="800"/>
              </a:spcAft>
            </a:pPr>
            <a:r>
              <a:rPr lang="en-GB" sz="1800" dirty="0"/>
              <a:t>The impact can be significant.</a:t>
            </a:r>
          </a:p>
          <a:p>
            <a:pPr>
              <a:lnSpc>
                <a:spcPct val="115000"/>
              </a:lnSpc>
              <a:spcAft>
                <a:spcPts val="800"/>
              </a:spcAft>
            </a:pPr>
            <a:endParaRPr lang="en-GB" sz="1800" dirty="0"/>
          </a:p>
          <a:p>
            <a:pPr>
              <a:lnSpc>
                <a:spcPct val="115000"/>
              </a:lnSpc>
              <a:spcAft>
                <a:spcPts val="800"/>
              </a:spcAft>
            </a:pPr>
            <a:r>
              <a:rPr lang="en-GB" sz="1800" dirty="0"/>
              <a:t>Older people do not understand the funding landscape and social workers would help them to avoid unnecessary or inappropriate costs (Higgs et al 2018). </a:t>
            </a:r>
          </a:p>
          <a:p>
            <a:pPr>
              <a:lnSpc>
                <a:spcPct val="115000"/>
              </a:lnSpc>
              <a:spcAft>
                <a:spcPts val="800"/>
              </a:spcAft>
            </a:pPr>
            <a:r>
              <a:rPr lang="en-GB" sz="1800" dirty="0"/>
              <a:t>An older person may give up their home when they do not have sufficient needs to require a move to a care home. Older people may be discharged from hospital into a care home without sufficient follow-up to ensure this is appropriate. It is estimated that 10% of self-funding care home residents would not be eligible for this level of care if they had local authority support (DHSC 2022). </a:t>
            </a:r>
          </a:p>
          <a:p>
            <a:pPr>
              <a:lnSpc>
                <a:spcPct val="115000"/>
              </a:lnSpc>
              <a:spcAft>
                <a:spcPts val="800"/>
              </a:spcAft>
            </a:pPr>
            <a:r>
              <a:rPr lang="en-GB" sz="1800" dirty="0"/>
              <a:t>If older people run out of funds then the local authority has to fund their care. This can lead to local authorities picking up an unnecessarily large bill or to the older person having to move from what they expected to be their forever home because a less expensive option would meet their needs. Resolving these situations requires additional time, advice and support from a social worker. There are incidents of poor care in care homes (for example BBC 2024). Access to expert advice and input prior to moving to a care home would help older people and families have more say and control over the care they receive. Input from a social worker could also be supportive to care home staff. Excluding social workers from involvement with care home residents may contribute directly to failures to identify, minimise or respond to abuse (Manthorpe et al 2017). </a:t>
            </a:r>
          </a:p>
          <a:p>
            <a:pPr>
              <a:lnSpc>
                <a:spcPct val="115000"/>
              </a:lnSpc>
              <a:spcAft>
                <a:spcPts val="800"/>
              </a:spcAft>
            </a:pPr>
            <a:r>
              <a:rPr lang="en-GB" sz="1800" dirty="0"/>
              <a:t>Older people and their families experience stress and worry when they do not have access to a named person for advice and say that local authority input is less effective when they have to change worker (Tanner et al 2023).</a:t>
            </a:r>
            <a:endParaRPr lang="en-GB" sz="1800" kern="100" dirty="0">
              <a:effectLst/>
              <a:latin typeface="Calibri" panose="020F0502020204030204" pitchFamily="34" charset="0"/>
              <a:ea typeface="Aptos" panose="020B0004020202020204" pitchFamily="34" charset="0"/>
            </a:endParaRPr>
          </a:p>
        </p:txBody>
      </p:sp>
      <p:sp>
        <p:nvSpPr>
          <p:cNvPr id="4" name="Slide Number Placeholder 3">
            <a:extLst>
              <a:ext uri="{FF2B5EF4-FFF2-40B4-BE49-F238E27FC236}">
                <a16:creationId xmlns:a16="http://schemas.microsoft.com/office/drawing/2014/main" id="{E1F3992F-F772-0A7F-A260-73D02CBC171C}"/>
              </a:ext>
            </a:extLst>
          </p:cNvPr>
          <p:cNvSpPr>
            <a:spLocks noGrp="1"/>
          </p:cNvSpPr>
          <p:nvPr>
            <p:ph type="sldNum" sz="quarter" idx="5"/>
          </p:nvPr>
        </p:nvSpPr>
        <p:spPr/>
        <p:txBody>
          <a:bodyPr/>
          <a:lstStyle/>
          <a:p>
            <a:fld id="{01BB0138-77EE-466A-BAEB-47D907700EE9}" type="slidenum">
              <a:rPr lang="fr-FR" smtClean="0"/>
              <a:pPr/>
              <a:t>6</a:t>
            </a:fld>
            <a:endParaRPr lang="fr-FR" dirty="0"/>
          </a:p>
        </p:txBody>
      </p:sp>
    </p:spTree>
    <p:extLst>
      <p:ext uri="{BB962C8B-B14F-4D97-AF65-F5344CB8AC3E}">
        <p14:creationId xmlns:p14="http://schemas.microsoft.com/office/powerpoint/2010/main" val="3544429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D2449-3437-E87F-08AB-F80DA7644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80471-71F2-0FF2-CDCC-5597FB046E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10CC7-C145-4285-4059-48F5232EEFF7}"/>
              </a:ext>
            </a:extLst>
          </p:cNvPr>
          <p:cNvSpPr>
            <a:spLocks noGrp="1"/>
          </p:cNvSpPr>
          <p:nvPr>
            <p:ph type="body" idx="1"/>
          </p:nvPr>
        </p:nvSpPr>
        <p:spPr/>
        <p:txBody>
          <a:bodyPr/>
          <a:lstStyle/>
          <a:p>
            <a:r>
              <a:rPr lang="en-GB" dirty="0"/>
              <a:t>This quote is from our resource on The Role of a Social Worker in Care Home Admissions.</a:t>
            </a:r>
          </a:p>
          <a:p>
            <a:r>
              <a:rPr lang="en-GB" dirty="0"/>
              <a:t>You can read the document including references to further information on our Special Interest Group web page </a:t>
            </a:r>
            <a:r>
              <a:rPr lang="en-GB" dirty="0">
                <a:hlinkClick r:id="rId3"/>
              </a:rPr>
              <a:t>Special Interest Group on Social Work &amp; Ageing | BASW</a:t>
            </a:r>
            <a:endParaRPr lang="en-GB" dirty="0"/>
          </a:p>
          <a:p>
            <a:endParaRPr lang="en-GB" dirty="0"/>
          </a:p>
          <a:p>
            <a:r>
              <a:rPr lang="en-GB" dirty="0"/>
              <a:t>This is one of the big issues – self-funders particularly miss out on essential advice and support.</a:t>
            </a:r>
          </a:p>
        </p:txBody>
      </p:sp>
      <p:sp>
        <p:nvSpPr>
          <p:cNvPr id="4" name="Slide Number Placeholder 3">
            <a:extLst>
              <a:ext uri="{FF2B5EF4-FFF2-40B4-BE49-F238E27FC236}">
                <a16:creationId xmlns:a16="http://schemas.microsoft.com/office/drawing/2014/main" id="{86D03CE9-78DC-DBFD-DECE-A95D89AD068E}"/>
              </a:ext>
            </a:extLst>
          </p:cNvPr>
          <p:cNvSpPr>
            <a:spLocks noGrp="1"/>
          </p:cNvSpPr>
          <p:nvPr>
            <p:ph type="sldNum" sz="quarter" idx="5"/>
          </p:nvPr>
        </p:nvSpPr>
        <p:spPr/>
        <p:txBody>
          <a:bodyPr/>
          <a:lstStyle/>
          <a:p>
            <a:fld id="{01BB0138-77EE-466A-BAEB-47D907700EE9}" type="slidenum">
              <a:rPr lang="fr-FR" smtClean="0"/>
              <a:pPr/>
              <a:t>7</a:t>
            </a:fld>
            <a:endParaRPr lang="fr-FR" dirty="0"/>
          </a:p>
        </p:txBody>
      </p:sp>
    </p:spTree>
    <p:extLst>
      <p:ext uri="{BB962C8B-B14F-4D97-AF65-F5344CB8AC3E}">
        <p14:creationId xmlns:p14="http://schemas.microsoft.com/office/powerpoint/2010/main" val="509965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CDDB0-A197-08DB-406A-10D560FE5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FE449-2EFF-41CE-0DB6-60B8CD7A11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77CD5-AD84-F797-A1FC-BD2A1E27F5C0}"/>
              </a:ext>
            </a:extLst>
          </p:cNvPr>
          <p:cNvSpPr>
            <a:spLocks noGrp="1"/>
          </p:cNvSpPr>
          <p:nvPr>
            <p:ph type="body" idx="1"/>
          </p:nvPr>
        </p:nvSpPr>
        <p:spPr/>
        <p:txBody>
          <a:bodyPr/>
          <a:lstStyle/>
          <a:p>
            <a:r>
              <a:rPr lang="en-GB" dirty="0"/>
              <a:t>Research (Tanner et al 2023) shows that social workers have a unique combination of expertise that makes a positive difference to the lives of older people and their families. Legal knowledge and practical knowledge of social care systems including funding is a central part of this. This goes hand-in-hand with a commitment to upholding rights and the ability to build therapeutic and reassuring relationships. </a:t>
            </a:r>
          </a:p>
          <a:p>
            <a:r>
              <a:rPr lang="en-GB" sz="1800" dirty="0"/>
              <a:t>Often, older people face decisions about their home at times of crisis and the research shows that social workers’ expertise is particularly valuable when people are struggling to stay in control of what happens, are overwhelmed or are experiencing life changing situations such as a sudden admission to hospital.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Segoe UI Light" panose="020B0502040204020203" pitchFamily="34" charset="0"/>
                <a:ea typeface="+mn-ea"/>
                <a:cs typeface="+mn-cs"/>
              </a:rPr>
              <a:t>Social workers have a professional qualification that includes social care law. They know how to uphold rights, including when people may lack mental capacity to make a decision. They can assess risk and help people remain at home where possible. Above all, they focus on people’s wishes and what matters to them, so they stay in control of what happens. </a:t>
            </a:r>
          </a:p>
          <a:p>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223632-BE7D-47AC-8357-65DECAC9026C}"/>
              </a:ext>
            </a:extLst>
          </p:cNvPr>
          <p:cNvSpPr>
            <a:spLocks noGrp="1"/>
          </p:cNvSpPr>
          <p:nvPr>
            <p:ph type="sldNum" sz="quarter" idx="5"/>
          </p:nvPr>
        </p:nvSpPr>
        <p:spPr/>
        <p:txBody>
          <a:bodyPr/>
          <a:lstStyle/>
          <a:p>
            <a:fld id="{01BB0138-77EE-466A-BAEB-47D907700EE9}" type="slidenum">
              <a:rPr lang="fr-FR" smtClean="0"/>
              <a:pPr/>
              <a:t>8</a:t>
            </a:fld>
            <a:endParaRPr lang="fr-FR" dirty="0"/>
          </a:p>
        </p:txBody>
      </p:sp>
    </p:spTree>
    <p:extLst>
      <p:ext uri="{BB962C8B-B14F-4D97-AF65-F5344CB8AC3E}">
        <p14:creationId xmlns:p14="http://schemas.microsoft.com/office/powerpoint/2010/main" val="2354696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36981-C111-57D0-E2A6-E87931BF98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9A5C70-8875-D96C-AF48-2D9B46FB07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28F9E-DA39-83CF-FE0F-82A46E1420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Segoe UI Light" panose="020B0502040204020203" pitchFamily="34" charset="0"/>
                <a:ea typeface="+mn-ea"/>
                <a:cs typeface="+mn-cs"/>
              </a:rPr>
              <a:t>No older person should have to give up the place they call home because of social care needs without having access to</a:t>
            </a:r>
            <a:r>
              <a:rPr lang="en-GB" sz="1200" b="1" kern="1200" dirty="0">
                <a:solidFill>
                  <a:schemeClr val="tx1"/>
                </a:solidFill>
                <a:effectLst/>
                <a:latin typeface="Segoe UI Light" panose="020B0502040204020203" pitchFamily="34" charset="0"/>
                <a:ea typeface="+mn-ea"/>
                <a:cs typeface="+mn-cs"/>
              </a:rPr>
              <a:t> professional advice and support from an experienced Named Social Worker</a:t>
            </a:r>
            <a:r>
              <a:rPr lang="en-GB" sz="1200" kern="1200" dirty="0">
                <a:solidFill>
                  <a:schemeClr val="tx1"/>
                </a:solidFill>
                <a:effectLst/>
                <a:latin typeface="Segoe UI Light" panose="020B0502040204020203" pitchFamily="34" charset="0"/>
                <a:ea typeface="+mn-ea"/>
                <a:cs typeface="+mn-cs"/>
              </a:rPr>
              <a:t>. </a:t>
            </a:r>
          </a:p>
          <a:p>
            <a:r>
              <a:rPr lang="en-GB" dirty="0"/>
              <a:t>Access to professional input from a social worker can help people stay at home safely for longer, and ensure that their precious income and savings are used to best effect. This builds on existing best practice and statutory guidance, so is not a major change. However, it gives older people clarity about what they can expect. It creates parity with working-age adults where the importance of a Named Social Worker has already been recognised and found to be effective, for example by the Department of Health and Social Care (King and Romeo 2022).</a:t>
            </a:r>
          </a:p>
        </p:txBody>
      </p:sp>
      <p:sp>
        <p:nvSpPr>
          <p:cNvPr id="4" name="Slide Number Placeholder 3">
            <a:extLst>
              <a:ext uri="{FF2B5EF4-FFF2-40B4-BE49-F238E27FC236}">
                <a16:creationId xmlns:a16="http://schemas.microsoft.com/office/drawing/2014/main" id="{C0646CF0-83BD-3A03-B805-C8B0D54B019B}"/>
              </a:ext>
            </a:extLst>
          </p:cNvPr>
          <p:cNvSpPr>
            <a:spLocks noGrp="1"/>
          </p:cNvSpPr>
          <p:nvPr>
            <p:ph type="sldNum" sz="quarter" idx="5"/>
          </p:nvPr>
        </p:nvSpPr>
        <p:spPr/>
        <p:txBody>
          <a:bodyPr/>
          <a:lstStyle/>
          <a:p>
            <a:fld id="{01BB0138-77EE-466A-BAEB-47D907700EE9}" type="slidenum">
              <a:rPr lang="fr-FR" smtClean="0"/>
              <a:pPr/>
              <a:t>9</a:t>
            </a:fld>
            <a:endParaRPr lang="fr-FR" dirty="0"/>
          </a:p>
        </p:txBody>
      </p:sp>
    </p:spTree>
    <p:extLst>
      <p:ext uri="{BB962C8B-B14F-4D97-AF65-F5344CB8AC3E}">
        <p14:creationId xmlns:p14="http://schemas.microsoft.com/office/powerpoint/2010/main" val="95657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www.slidor.fr/"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Whit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629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7BF478B0-BD0C-4753-83DD-0647CA2A70FC}"/>
              </a:ext>
            </a:extLst>
          </p:cNvPr>
          <p:cNvSpPr>
            <a:spLocks noGrp="1"/>
          </p:cNvSpPr>
          <p:nvPr>
            <p:ph type="pic" sz="quarter" idx="14" hasCustomPrompt="1"/>
          </p:nvPr>
        </p:nvSpPr>
        <p:spPr>
          <a:xfrm>
            <a:off x="3903992" y="2612615"/>
            <a:ext cx="1864997" cy="1866477"/>
          </a:xfrm>
          <a:prstGeom prst="ellipse">
            <a:avLst/>
          </a:prstGeom>
          <a:solidFill>
            <a:schemeClr val="tx1"/>
          </a:solidFill>
        </p:spPr>
        <p:txBody>
          <a:bodyPr>
            <a:normAutofit/>
          </a:bodyPr>
          <a:lstStyle>
            <a:lvl1pPr marL="0" indent="0" algn="ctr">
              <a:buNone/>
              <a:defRPr sz="1050"/>
            </a:lvl1pPr>
          </a:lstStyle>
          <a:p>
            <a:r>
              <a:rPr lang="fr-FR" dirty="0"/>
              <a:t>Picture</a:t>
            </a:r>
          </a:p>
        </p:txBody>
      </p:sp>
      <p:sp>
        <p:nvSpPr>
          <p:cNvPr id="13" name="Picture Placeholder 10">
            <a:extLst>
              <a:ext uri="{FF2B5EF4-FFF2-40B4-BE49-F238E27FC236}">
                <a16:creationId xmlns:a16="http://schemas.microsoft.com/office/drawing/2014/main" id="{4E75A3EB-2585-4E8B-966D-EE16E52809A4}"/>
              </a:ext>
            </a:extLst>
          </p:cNvPr>
          <p:cNvSpPr>
            <a:spLocks noGrp="1"/>
          </p:cNvSpPr>
          <p:nvPr>
            <p:ph type="pic" sz="quarter" idx="15" hasCustomPrompt="1"/>
          </p:nvPr>
        </p:nvSpPr>
        <p:spPr>
          <a:xfrm>
            <a:off x="6443986" y="2621323"/>
            <a:ext cx="1864997" cy="1866477"/>
          </a:xfrm>
          <a:prstGeom prst="ellipse">
            <a:avLst/>
          </a:prstGeom>
          <a:solidFill>
            <a:schemeClr val="tx1"/>
          </a:solidFill>
        </p:spPr>
        <p:txBody>
          <a:bodyPr>
            <a:normAutofit/>
          </a:bodyPr>
          <a:lstStyle>
            <a:lvl1pPr marL="0" indent="0" algn="ctr">
              <a:buNone/>
              <a:defRPr sz="1050"/>
            </a:lvl1pPr>
          </a:lstStyle>
          <a:p>
            <a:r>
              <a:rPr lang="fr-FR" dirty="0"/>
              <a:t>Picture</a:t>
            </a:r>
          </a:p>
        </p:txBody>
      </p:sp>
      <p:sp>
        <p:nvSpPr>
          <p:cNvPr id="14" name="Picture Placeholder 10">
            <a:extLst>
              <a:ext uri="{FF2B5EF4-FFF2-40B4-BE49-F238E27FC236}">
                <a16:creationId xmlns:a16="http://schemas.microsoft.com/office/drawing/2014/main" id="{92B3B241-D439-47C0-9E90-9F4C8234BE09}"/>
              </a:ext>
            </a:extLst>
          </p:cNvPr>
          <p:cNvSpPr>
            <a:spLocks noGrp="1"/>
          </p:cNvSpPr>
          <p:nvPr>
            <p:ph type="pic" sz="quarter" idx="16" hasCustomPrompt="1"/>
          </p:nvPr>
        </p:nvSpPr>
        <p:spPr>
          <a:xfrm>
            <a:off x="8983978" y="2612615"/>
            <a:ext cx="1864997" cy="1866477"/>
          </a:xfrm>
          <a:prstGeom prst="ellipse">
            <a:avLst/>
          </a:prstGeom>
          <a:solidFill>
            <a:schemeClr val="tx1"/>
          </a:solidFill>
        </p:spPr>
        <p:txBody>
          <a:bodyPr>
            <a:normAutofit/>
          </a:bodyPr>
          <a:lstStyle>
            <a:lvl1pPr marL="0" indent="0" algn="ctr" rtl="0">
              <a:buNone/>
              <a:defRPr sz="1050"/>
            </a:lvl1pPr>
          </a:lstStyle>
          <a:p>
            <a:r>
              <a:rPr lang="fr-FR" dirty="0"/>
              <a:t>Picture</a:t>
            </a:r>
          </a:p>
        </p:txBody>
      </p:sp>
      <p:sp>
        <p:nvSpPr>
          <p:cNvPr id="11" name="Picture Placeholder 10">
            <a:extLst>
              <a:ext uri="{FF2B5EF4-FFF2-40B4-BE49-F238E27FC236}">
                <a16:creationId xmlns:a16="http://schemas.microsoft.com/office/drawing/2014/main" id="{833B4748-1D15-492B-BFA6-8B1A7240F821}"/>
              </a:ext>
            </a:extLst>
          </p:cNvPr>
          <p:cNvSpPr>
            <a:spLocks noGrp="1"/>
          </p:cNvSpPr>
          <p:nvPr>
            <p:ph type="pic" sz="quarter" idx="13" hasCustomPrompt="1"/>
          </p:nvPr>
        </p:nvSpPr>
        <p:spPr>
          <a:xfrm>
            <a:off x="1364002" y="2612615"/>
            <a:ext cx="1864997" cy="1866477"/>
          </a:xfrm>
          <a:prstGeom prst="ellipse">
            <a:avLst/>
          </a:prstGeom>
          <a:solidFill>
            <a:schemeClr val="tx1"/>
          </a:solidFill>
        </p:spPr>
        <p:txBody>
          <a:bodyPr>
            <a:normAutofit/>
          </a:bodyPr>
          <a:lstStyle>
            <a:lvl1pPr marL="0" indent="0" algn="ctr">
              <a:buNone/>
              <a:defRPr sz="1050"/>
            </a:lvl1pPr>
          </a:lstStyle>
          <a:p>
            <a:r>
              <a:rPr lang="fr-FR" dirty="0"/>
              <a:t>Picture</a:t>
            </a:r>
          </a:p>
        </p:txBody>
      </p:sp>
    </p:spTree>
    <p:extLst>
      <p:ext uri="{BB962C8B-B14F-4D97-AF65-F5344CB8AC3E}">
        <p14:creationId xmlns:p14="http://schemas.microsoft.com/office/powerpoint/2010/main" val="124593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35" name="Picture Placeholder 10">
            <a:extLst>
              <a:ext uri="{FF2B5EF4-FFF2-40B4-BE49-F238E27FC236}">
                <a16:creationId xmlns:a16="http://schemas.microsoft.com/office/drawing/2014/main" id="{28A52817-9434-4248-A9F0-5409D58D80AB}"/>
              </a:ext>
            </a:extLst>
          </p:cNvPr>
          <p:cNvSpPr>
            <a:spLocks noGrp="1"/>
          </p:cNvSpPr>
          <p:nvPr>
            <p:ph type="pic" sz="quarter" idx="13" hasCustomPrompt="1"/>
          </p:nvPr>
        </p:nvSpPr>
        <p:spPr>
          <a:xfrm>
            <a:off x="1367754" y="2346959"/>
            <a:ext cx="872827" cy="871943"/>
          </a:xfrm>
          <a:prstGeom prst="ellipse">
            <a:avLst/>
          </a:prstGeom>
          <a:solidFill>
            <a:schemeClr val="tx1"/>
          </a:solidFill>
        </p:spPr>
        <p:txBody>
          <a:bodyPr>
            <a:normAutofit/>
          </a:bodyPr>
          <a:lstStyle>
            <a:lvl1pPr marL="0" indent="0" algn="ctr">
              <a:buNone/>
              <a:defRPr sz="600"/>
            </a:lvl1pPr>
          </a:lstStyle>
          <a:p>
            <a:r>
              <a:rPr lang="fr-FR" dirty="0"/>
              <a:t>Picture</a:t>
            </a:r>
          </a:p>
          <a:p>
            <a:endParaRPr lang="fr-FR" dirty="0"/>
          </a:p>
        </p:txBody>
      </p:sp>
      <p:sp>
        <p:nvSpPr>
          <p:cNvPr id="38" name="Picture Placeholder 10">
            <a:extLst>
              <a:ext uri="{FF2B5EF4-FFF2-40B4-BE49-F238E27FC236}">
                <a16:creationId xmlns:a16="http://schemas.microsoft.com/office/drawing/2014/main" id="{48CC145B-9158-4C89-BDE8-D80C6BEAD342}"/>
              </a:ext>
            </a:extLst>
          </p:cNvPr>
          <p:cNvSpPr>
            <a:spLocks noGrp="1"/>
          </p:cNvSpPr>
          <p:nvPr>
            <p:ph type="pic" sz="quarter" idx="14" hasCustomPrompt="1"/>
          </p:nvPr>
        </p:nvSpPr>
        <p:spPr>
          <a:xfrm>
            <a:off x="4776437" y="2346959"/>
            <a:ext cx="872827" cy="871943"/>
          </a:xfrm>
          <a:prstGeom prst="ellipse">
            <a:avLst/>
          </a:prstGeom>
          <a:solidFill>
            <a:schemeClr val="tx1"/>
          </a:solidFill>
        </p:spPr>
        <p:txBody>
          <a:bodyPr>
            <a:normAutofit/>
          </a:bodyPr>
          <a:lstStyle>
            <a:lvl1pPr marL="0" indent="0" algn="ctr">
              <a:buNone/>
              <a:defRPr sz="600"/>
            </a:lvl1pPr>
          </a:lstStyle>
          <a:p>
            <a:r>
              <a:rPr lang="fr-FR" dirty="0"/>
              <a:t>Picture</a:t>
            </a:r>
          </a:p>
          <a:p>
            <a:endParaRPr lang="fr-FR" dirty="0"/>
          </a:p>
        </p:txBody>
      </p:sp>
      <p:sp>
        <p:nvSpPr>
          <p:cNvPr id="39" name="Picture Placeholder 10">
            <a:extLst>
              <a:ext uri="{FF2B5EF4-FFF2-40B4-BE49-F238E27FC236}">
                <a16:creationId xmlns:a16="http://schemas.microsoft.com/office/drawing/2014/main" id="{18240BEE-6B48-4E46-8571-243D0874F8AD}"/>
              </a:ext>
            </a:extLst>
          </p:cNvPr>
          <p:cNvSpPr>
            <a:spLocks noGrp="1"/>
          </p:cNvSpPr>
          <p:nvPr>
            <p:ph type="pic" sz="quarter" idx="15" hasCustomPrompt="1"/>
          </p:nvPr>
        </p:nvSpPr>
        <p:spPr>
          <a:xfrm>
            <a:off x="8190198" y="2346959"/>
            <a:ext cx="872827" cy="871943"/>
          </a:xfrm>
          <a:prstGeom prst="ellipse">
            <a:avLst/>
          </a:prstGeom>
          <a:solidFill>
            <a:schemeClr val="tx1"/>
          </a:solidFill>
        </p:spPr>
        <p:txBody>
          <a:bodyPr>
            <a:normAutofit/>
          </a:bodyPr>
          <a:lstStyle>
            <a:lvl1pPr marL="0" indent="0" algn="ctr">
              <a:buNone/>
              <a:defRPr sz="600"/>
            </a:lvl1pPr>
          </a:lstStyle>
          <a:p>
            <a:r>
              <a:rPr lang="fr-FR" dirty="0"/>
              <a:t>Picture</a:t>
            </a:r>
          </a:p>
          <a:p>
            <a:endParaRPr lang="fr-FR" dirty="0"/>
          </a:p>
        </p:txBody>
      </p:sp>
      <p:sp>
        <p:nvSpPr>
          <p:cNvPr id="40" name="Picture Placeholder 10">
            <a:extLst>
              <a:ext uri="{FF2B5EF4-FFF2-40B4-BE49-F238E27FC236}">
                <a16:creationId xmlns:a16="http://schemas.microsoft.com/office/drawing/2014/main" id="{891A3D34-F938-43C2-B3E0-F6637FB470EA}"/>
              </a:ext>
            </a:extLst>
          </p:cNvPr>
          <p:cNvSpPr>
            <a:spLocks noGrp="1"/>
          </p:cNvSpPr>
          <p:nvPr>
            <p:ph type="pic" sz="quarter" idx="16" hasCustomPrompt="1"/>
          </p:nvPr>
        </p:nvSpPr>
        <p:spPr>
          <a:xfrm>
            <a:off x="1367754" y="3643749"/>
            <a:ext cx="872827" cy="871943"/>
          </a:xfrm>
          <a:prstGeom prst="ellipse">
            <a:avLst/>
          </a:prstGeom>
          <a:solidFill>
            <a:schemeClr val="tx1"/>
          </a:solidFill>
        </p:spPr>
        <p:txBody>
          <a:bodyPr>
            <a:normAutofit/>
          </a:bodyPr>
          <a:lstStyle>
            <a:lvl1pPr marL="0" indent="0" algn="ctr">
              <a:buNone/>
              <a:defRPr sz="600"/>
            </a:lvl1pPr>
          </a:lstStyle>
          <a:p>
            <a:r>
              <a:rPr lang="fr-FR" dirty="0"/>
              <a:t>Picture</a:t>
            </a:r>
          </a:p>
          <a:p>
            <a:endParaRPr lang="fr-FR" dirty="0"/>
          </a:p>
        </p:txBody>
      </p:sp>
      <p:sp>
        <p:nvSpPr>
          <p:cNvPr id="41" name="Picture Placeholder 10">
            <a:extLst>
              <a:ext uri="{FF2B5EF4-FFF2-40B4-BE49-F238E27FC236}">
                <a16:creationId xmlns:a16="http://schemas.microsoft.com/office/drawing/2014/main" id="{8AA6258D-C0D6-4D37-B7E6-AF882A75F99E}"/>
              </a:ext>
            </a:extLst>
          </p:cNvPr>
          <p:cNvSpPr>
            <a:spLocks noGrp="1"/>
          </p:cNvSpPr>
          <p:nvPr>
            <p:ph type="pic" sz="quarter" idx="17" hasCustomPrompt="1"/>
          </p:nvPr>
        </p:nvSpPr>
        <p:spPr>
          <a:xfrm>
            <a:off x="4776437" y="3643749"/>
            <a:ext cx="872827" cy="871943"/>
          </a:xfrm>
          <a:prstGeom prst="ellipse">
            <a:avLst/>
          </a:prstGeom>
          <a:solidFill>
            <a:schemeClr val="tx1"/>
          </a:solidFill>
        </p:spPr>
        <p:txBody>
          <a:bodyPr>
            <a:normAutofit/>
          </a:bodyPr>
          <a:lstStyle>
            <a:lvl1pPr marL="0" indent="0" algn="ctr">
              <a:buNone/>
              <a:defRPr sz="600"/>
            </a:lvl1pPr>
          </a:lstStyle>
          <a:p>
            <a:r>
              <a:rPr lang="fr-FR" dirty="0"/>
              <a:t>Picture</a:t>
            </a:r>
          </a:p>
          <a:p>
            <a:endParaRPr lang="fr-FR" dirty="0"/>
          </a:p>
        </p:txBody>
      </p:sp>
      <p:sp>
        <p:nvSpPr>
          <p:cNvPr id="42" name="Picture Placeholder 10">
            <a:extLst>
              <a:ext uri="{FF2B5EF4-FFF2-40B4-BE49-F238E27FC236}">
                <a16:creationId xmlns:a16="http://schemas.microsoft.com/office/drawing/2014/main" id="{C05DB888-4CC2-422E-A90D-0F5961F52473}"/>
              </a:ext>
            </a:extLst>
          </p:cNvPr>
          <p:cNvSpPr>
            <a:spLocks noGrp="1"/>
          </p:cNvSpPr>
          <p:nvPr>
            <p:ph type="pic" sz="quarter" idx="18" hasCustomPrompt="1"/>
          </p:nvPr>
        </p:nvSpPr>
        <p:spPr>
          <a:xfrm>
            <a:off x="8190198" y="3643749"/>
            <a:ext cx="872827" cy="871943"/>
          </a:xfrm>
          <a:prstGeom prst="ellipse">
            <a:avLst/>
          </a:prstGeom>
          <a:solidFill>
            <a:schemeClr val="tx1"/>
          </a:solidFill>
        </p:spPr>
        <p:txBody>
          <a:bodyPr>
            <a:normAutofit/>
          </a:bodyPr>
          <a:lstStyle>
            <a:lvl1pPr marL="0" indent="0" algn="ctr">
              <a:buNone/>
              <a:defRPr sz="600"/>
            </a:lvl1pPr>
          </a:lstStyle>
          <a:p>
            <a:r>
              <a:rPr lang="fr-FR" dirty="0"/>
              <a:t>Picture</a:t>
            </a:r>
          </a:p>
          <a:p>
            <a:endParaRPr lang="fr-FR" dirty="0"/>
          </a:p>
        </p:txBody>
      </p:sp>
      <p:sp>
        <p:nvSpPr>
          <p:cNvPr id="43" name="Picture Placeholder 10">
            <a:extLst>
              <a:ext uri="{FF2B5EF4-FFF2-40B4-BE49-F238E27FC236}">
                <a16:creationId xmlns:a16="http://schemas.microsoft.com/office/drawing/2014/main" id="{91B0F4F4-8EDC-454F-99C3-EFA4EFF06681}"/>
              </a:ext>
            </a:extLst>
          </p:cNvPr>
          <p:cNvSpPr>
            <a:spLocks noGrp="1"/>
          </p:cNvSpPr>
          <p:nvPr>
            <p:ph type="pic" sz="quarter" idx="19" hasCustomPrompt="1"/>
          </p:nvPr>
        </p:nvSpPr>
        <p:spPr>
          <a:xfrm>
            <a:off x="1367754" y="4995008"/>
            <a:ext cx="872827" cy="871943"/>
          </a:xfrm>
          <a:prstGeom prst="ellipse">
            <a:avLst/>
          </a:prstGeom>
          <a:solidFill>
            <a:schemeClr val="tx1"/>
          </a:solidFill>
        </p:spPr>
        <p:txBody>
          <a:bodyPr>
            <a:normAutofit/>
          </a:bodyPr>
          <a:lstStyle>
            <a:lvl1pPr marL="0" indent="0" algn="ctr" rtl="0">
              <a:buNone/>
              <a:defRPr sz="600"/>
            </a:lvl1pPr>
          </a:lstStyle>
          <a:p>
            <a:r>
              <a:rPr lang="fr-FR" dirty="0"/>
              <a:t>Picture</a:t>
            </a:r>
          </a:p>
          <a:p>
            <a:endParaRPr lang="fr-FR" dirty="0"/>
          </a:p>
        </p:txBody>
      </p:sp>
      <p:sp>
        <p:nvSpPr>
          <p:cNvPr id="44" name="Picture Placeholder 10">
            <a:extLst>
              <a:ext uri="{FF2B5EF4-FFF2-40B4-BE49-F238E27FC236}">
                <a16:creationId xmlns:a16="http://schemas.microsoft.com/office/drawing/2014/main" id="{5F25E1E5-622D-44E9-9FD1-48BBA5FC389D}"/>
              </a:ext>
            </a:extLst>
          </p:cNvPr>
          <p:cNvSpPr>
            <a:spLocks noGrp="1"/>
          </p:cNvSpPr>
          <p:nvPr>
            <p:ph type="pic" sz="quarter" idx="20" hasCustomPrompt="1"/>
          </p:nvPr>
        </p:nvSpPr>
        <p:spPr>
          <a:xfrm>
            <a:off x="4776437" y="4995008"/>
            <a:ext cx="872827" cy="871943"/>
          </a:xfrm>
          <a:prstGeom prst="ellipse">
            <a:avLst/>
          </a:prstGeom>
          <a:solidFill>
            <a:schemeClr val="tx1"/>
          </a:solidFill>
        </p:spPr>
        <p:txBody>
          <a:bodyPr>
            <a:normAutofit/>
          </a:bodyPr>
          <a:lstStyle>
            <a:lvl1pPr marL="0" indent="0" algn="ctr" rtl="0">
              <a:buNone/>
              <a:defRPr sz="600"/>
            </a:lvl1pPr>
          </a:lstStyle>
          <a:p>
            <a:r>
              <a:rPr lang="fr-FR" dirty="0"/>
              <a:t>Picture</a:t>
            </a:r>
          </a:p>
          <a:p>
            <a:endParaRPr lang="fr-FR" dirty="0"/>
          </a:p>
        </p:txBody>
      </p:sp>
      <p:sp>
        <p:nvSpPr>
          <p:cNvPr id="45" name="Picture Placeholder 10">
            <a:extLst>
              <a:ext uri="{FF2B5EF4-FFF2-40B4-BE49-F238E27FC236}">
                <a16:creationId xmlns:a16="http://schemas.microsoft.com/office/drawing/2014/main" id="{FF0CB30F-6742-4E8E-9918-FF5A545074AE}"/>
              </a:ext>
            </a:extLst>
          </p:cNvPr>
          <p:cNvSpPr>
            <a:spLocks noGrp="1"/>
          </p:cNvSpPr>
          <p:nvPr>
            <p:ph type="pic" sz="quarter" idx="21" hasCustomPrompt="1"/>
          </p:nvPr>
        </p:nvSpPr>
        <p:spPr>
          <a:xfrm>
            <a:off x="8190198" y="4995008"/>
            <a:ext cx="872827" cy="871943"/>
          </a:xfrm>
          <a:prstGeom prst="ellipse">
            <a:avLst/>
          </a:prstGeom>
          <a:solidFill>
            <a:schemeClr val="tx1"/>
          </a:solidFill>
        </p:spPr>
        <p:txBody>
          <a:bodyPr>
            <a:normAutofit/>
          </a:bodyPr>
          <a:lstStyle>
            <a:lvl1pPr marL="0" indent="0" algn="ctr" rtl="0">
              <a:buNone/>
              <a:defRPr sz="600"/>
            </a:lvl1pPr>
          </a:lstStyle>
          <a:p>
            <a:r>
              <a:rPr lang="fr-FR" dirty="0"/>
              <a:t>Picture</a:t>
            </a:r>
          </a:p>
          <a:p>
            <a:endParaRPr lang="fr-FR" dirty="0"/>
          </a:p>
        </p:txBody>
      </p:sp>
    </p:spTree>
    <p:extLst>
      <p:ext uri="{BB962C8B-B14F-4D97-AF65-F5344CB8AC3E}">
        <p14:creationId xmlns:p14="http://schemas.microsoft.com/office/powerpoint/2010/main" val="3403101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3">
    <p:spTree>
      <p:nvGrpSpPr>
        <p:cNvPr id="1" name=""/>
        <p:cNvGrpSpPr/>
        <p:nvPr/>
      </p:nvGrpSpPr>
      <p:grpSpPr>
        <a:xfrm>
          <a:off x="0" y="0"/>
          <a:ext cx="0" cy="0"/>
          <a:chOff x="0" y="0"/>
          <a:chExt cx="0" cy="0"/>
        </a:xfrm>
      </p:grpSpPr>
      <p:sp>
        <p:nvSpPr>
          <p:cNvPr id="26" name="Picture Placeholder 10">
            <a:extLst>
              <a:ext uri="{FF2B5EF4-FFF2-40B4-BE49-F238E27FC236}">
                <a16:creationId xmlns:a16="http://schemas.microsoft.com/office/drawing/2014/main" id="{22EE241B-2BBC-4744-835C-8F40458A127C}"/>
              </a:ext>
            </a:extLst>
          </p:cNvPr>
          <p:cNvSpPr>
            <a:spLocks noGrp="1"/>
          </p:cNvSpPr>
          <p:nvPr>
            <p:ph type="pic" sz="quarter" idx="13" hasCustomPrompt="1"/>
          </p:nvPr>
        </p:nvSpPr>
        <p:spPr>
          <a:xfrm>
            <a:off x="1343505" y="1125405"/>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27" name="Picture Placeholder 10">
            <a:extLst>
              <a:ext uri="{FF2B5EF4-FFF2-40B4-BE49-F238E27FC236}">
                <a16:creationId xmlns:a16="http://schemas.microsoft.com/office/drawing/2014/main" id="{6CAB5CF8-20D7-4B90-95C9-20E098992A49}"/>
              </a:ext>
            </a:extLst>
          </p:cNvPr>
          <p:cNvSpPr>
            <a:spLocks noGrp="1"/>
          </p:cNvSpPr>
          <p:nvPr>
            <p:ph type="pic" sz="quarter" idx="14" hasCustomPrompt="1"/>
          </p:nvPr>
        </p:nvSpPr>
        <p:spPr>
          <a:xfrm>
            <a:off x="3783307" y="1125405"/>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28" name="Picture Placeholder 10">
            <a:extLst>
              <a:ext uri="{FF2B5EF4-FFF2-40B4-BE49-F238E27FC236}">
                <a16:creationId xmlns:a16="http://schemas.microsoft.com/office/drawing/2014/main" id="{62CEBB88-3D8A-4909-B93A-1F994D6624FA}"/>
              </a:ext>
            </a:extLst>
          </p:cNvPr>
          <p:cNvSpPr>
            <a:spLocks noGrp="1"/>
          </p:cNvSpPr>
          <p:nvPr>
            <p:ph type="pic" sz="quarter" idx="15" hasCustomPrompt="1"/>
          </p:nvPr>
        </p:nvSpPr>
        <p:spPr>
          <a:xfrm>
            <a:off x="6223109" y="1125405"/>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29" name="Picture Placeholder 10">
            <a:extLst>
              <a:ext uri="{FF2B5EF4-FFF2-40B4-BE49-F238E27FC236}">
                <a16:creationId xmlns:a16="http://schemas.microsoft.com/office/drawing/2014/main" id="{1EEB6057-CF61-47A1-8D3B-A9763726F611}"/>
              </a:ext>
            </a:extLst>
          </p:cNvPr>
          <p:cNvSpPr>
            <a:spLocks noGrp="1"/>
          </p:cNvSpPr>
          <p:nvPr>
            <p:ph type="pic" sz="quarter" idx="16" hasCustomPrompt="1"/>
          </p:nvPr>
        </p:nvSpPr>
        <p:spPr>
          <a:xfrm>
            <a:off x="8662910" y="1125405"/>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30" name="Picture Placeholder 10">
            <a:extLst>
              <a:ext uri="{FF2B5EF4-FFF2-40B4-BE49-F238E27FC236}">
                <a16:creationId xmlns:a16="http://schemas.microsoft.com/office/drawing/2014/main" id="{03BD2BA6-012F-4C7B-9935-0A0FF955DB30}"/>
              </a:ext>
            </a:extLst>
          </p:cNvPr>
          <p:cNvSpPr>
            <a:spLocks noGrp="1"/>
          </p:cNvSpPr>
          <p:nvPr>
            <p:ph type="pic" sz="quarter" idx="17" hasCustomPrompt="1"/>
          </p:nvPr>
        </p:nvSpPr>
        <p:spPr>
          <a:xfrm>
            <a:off x="1343505" y="2156312"/>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1" name="Picture Placeholder 10">
            <a:extLst>
              <a:ext uri="{FF2B5EF4-FFF2-40B4-BE49-F238E27FC236}">
                <a16:creationId xmlns:a16="http://schemas.microsoft.com/office/drawing/2014/main" id="{8212F895-139A-4202-8B95-2C7A110D6760}"/>
              </a:ext>
            </a:extLst>
          </p:cNvPr>
          <p:cNvSpPr>
            <a:spLocks noGrp="1"/>
          </p:cNvSpPr>
          <p:nvPr>
            <p:ph type="pic" sz="quarter" idx="18" hasCustomPrompt="1"/>
          </p:nvPr>
        </p:nvSpPr>
        <p:spPr>
          <a:xfrm>
            <a:off x="3783307" y="2156312"/>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2" name="Picture Placeholder 10">
            <a:extLst>
              <a:ext uri="{FF2B5EF4-FFF2-40B4-BE49-F238E27FC236}">
                <a16:creationId xmlns:a16="http://schemas.microsoft.com/office/drawing/2014/main" id="{49B61935-611C-4306-A86C-ADAC9B00FAE3}"/>
              </a:ext>
            </a:extLst>
          </p:cNvPr>
          <p:cNvSpPr>
            <a:spLocks noGrp="1"/>
          </p:cNvSpPr>
          <p:nvPr>
            <p:ph type="pic" sz="quarter" idx="19" hasCustomPrompt="1"/>
          </p:nvPr>
        </p:nvSpPr>
        <p:spPr>
          <a:xfrm>
            <a:off x="6223109" y="2156312"/>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3" name="Picture Placeholder 10">
            <a:extLst>
              <a:ext uri="{FF2B5EF4-FFF2-40B4-BE49-F238E27FC236}">
                <a16:creationId xmlns:a16="http://schemas.microsoft.com/office/drawing/2014/main" id="{CEBAAD78-3A0A-4669-9779-D4D727D7F89A}"/>
              </a:ext>
            </a:extLst>
          </p:cNvPr>
          <p:cNvSpPr>
            <a:spLocks noGrp="1"/>
          </p:cNvSpPr>
          <p:nvPr>
            <p:ph type="pic" sz="quarter" idx="20" hasCustomPrompt="1"/>
          </p:nvPr>
        </p:nvSpPr>
        <p:spPr>
          <a:xfrm>
            <a:off x="8662910" y="2156312"/>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34" name="Picture Placeholder 10">
            <a:extLst>
              <a:ext uri="{FF2B5EF4-FFF2-40B4-BE49-F238E27FC236}">
                <a16:creationId xmlns:a16="http://schemas.microsoft.com/office/drawing/2014/main" id="{97EC4FAC-6170-4C75-A3FD-3A5D85AA3657}"/>
              </a:ext>
            </a:extLst>
          </p:cNvPr>
          <p:cNvSpPr>
            <a:spLocks noGrp="1"/>
          </p:cNvSpPr>
          <p:nvPr>
            <p:ph type="pic" sz="quarter" idx="21" hasCustomPrompt="1"/>
          </p:nvPr>
        </p:nvSpPr>
        <p:spPr>
          <a:xfrm>
            <a:off x="1343505" y="3201485"/>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5" name="Picture Placeholder 10">
            <a:extLst>
              <a:ext uri="{FF2B5EF4-FFF2-40B4-BE49-F238E27FC236}">
                <a16:creationId xmlns:a16="http://schemas.microsoft.com/office/drawing/2014/main" id="{2ACB2DC4-26F7-4BC8-88B7-078896321308}"/>
              </a:ext>
            </a:extLst>
          </p:cNvPr>
          <p:cNvSpPr>
            <a:spLocks noGrp="1"/>
          </p:cNvSpPr>
          <p:nvPr>
            <p:ph type="pic" sz="quarter" idx="22" hasCustomPrompt="1"/>
          </p:nvPr>
        </p:nvSpPr>
        <p:spPr>
          <a:xfrm>
            <a:off x="3783307" y="3201485"/>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6" name="Picture Placeholder 10">
            <a:extLst>
              <a:ext uri="{FF2B5EF4-FFF2-40B4-BE49-F238E27FC236}">
                <a16:creationId xmlns:a16="http://schemas.microsoft.com/office/drawing/2014/main" id="{5C281E6C-DED0-4B17-941E-210561539334}"/>
              </a:ext>
            </a:extLst>
          </p:cNvPr>
          <p:cNvSpPr>
            <a:spLocks noGrp="1"/>
          </p:cNvSpPr>
          <p:nvPr>
            <p:ph type="pic" sz="quarter" idx="23" hasCustomPrompt="1"/>
          </p:nvPr>
        </p:nvSpPr>
        <p:spPr>
          <a:xfrm>
            <a:off x="6223109" y="3201485"/>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7" name="Picture Placeholder 10">
            <a:extLst>
              <a:ext uri="{FF2B5EF4-FFF2-40B4-BE49-F238E27FC236}">
                <a16:creationId xmlns:a16="http://schemas.microsoft.com/office/drawing/2014/main" id="{8A43420A-D73B-4EB8-8CF4-AD69734CBCA1}"/>
              </a:ext>
            </a:extLst>
          </p:cNvPr>
          <p:cNvSpPr>
            <a:spLocks noGrp="1"/>
          </p:cNvSpPr>
          <p:nvPr>
            <p:ph type="pic" sz="quarter" idx="24" hasCustomPrompt="1"/>
          </p:nvPr>
        </p:nvSpPr>
        <p:spPr>
          <a:xfrm>
            <a:off x="8662910" y="3201485"/>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38" name="Picture Placeholder 10">
            <a:extLst>
              <a:ext uri="{FF2B5EF4-FFF2-40B4-BE49-F238E27FC236}">
                <a16:creationId xmlns:a16="http://schemas.microsoft.com/office/drawing/2014/main" id="{436394BF-0BE0-4580-9A4B-6C3F669CE74A}"/>
              </a:ext>
            </a:extLst>
          </p:cNvPr>
          <p:cNvSpPr>
            <a:spLocks noGrp="1"/>
          </p:cNvSpPr>
          <p:nvPr>
            <p:ph type="pic" sz="quarter" idx="25" hasCustomPrompt="1"/>
          </p:nvPr>
        </p:nvSpPr>
        <p:spPr>
          <a:xfrm>
            <a:off x="1343505" y="4246658"/>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39" name="Picture Placeholder 10">
            <a:extLst>
              <a:ext uri="{FF2B5EF4-FFF2-40B4-BE49-F238E27FC236}">
                <a16:creationId xmlns:a16="http://schemas.microsoft.com/office/drawing/2014/main" id="{6E2E6841-CA27-4420-B76E-77748104AF8C}"/>
              </a:ext>
            </a:extLst>
          </p:cNvPr>
          <p:cNvSpPr>
            <a:spLocks noGrp="1"/>
          </p:cNvSpPr>
          <p:nvPr>
            <p:ph type="pic" sz="quarter" idx="26" hasCustomPrompt="1"/>
          </p:nvPr>
        </p:nvSpPr>
        <p:spPr>
          <a:xfrm>
            <a:off x="3783307" y="4246658"/>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40" name="Picture Placeholder 10">
            <a:extLst>
              <a:ext uri="{FF2B5EF4-FFF2-40B4-BE49-F238E27FC236}">
                <a16:creationId xmlns:a16="http://schemas.microsoft.com/office/drawing/2014/main" id="{B27D8595-9D80-4B4E-ABD1-DC192925DAC7}"/>
              </a:ext>
            </a:extLst>
          </p:cNvPr>
          <p:cNvSpPr>
            <a:spLocks noGrp="1"/>
          </p:cNvSpPr>
          <p:nvPr>
            <p:ph type="pic" sz="quarter" idx="27" hasCustomPrompt="1"/>
          </p:nvPr>
        </p:nvSpPr>
        <p:spPr>
          <a:xfrm>
            <a:off x="6223109" y="4246658"/>
            <a:ext cx="537516" cy="536970"/>
          </a:xfrm>
          <a:prstGeom prst="ellipse">
            <a:avLst/>
          </a:prstGeom>
          <a:solidFill>
            <a:schemeClr val="tx1"/>
          </a:solidFill>
        </p:spPr>
        <p:txBody>
          <a:bodyPr>
            <a:normAutofit/>
          </a:bodyPr>
          <a:lstStyle>
            <a:lvl1pPr marL="0" indent="0" algn="ctr">
              <a:buNone/>
              <a:defRPr sz="500"/>
            </a:lvl1pPr>
          </a:lstStyle>
          <a:p>
            <a:r>
              <a:rPr lang="fr-FR" dirty="0"/>
              <a:t>Picture</a:t>
            </a:r>
          </a:p>
          <a:p>
            <a:endParaRPr lang="fr-FR" dirty="0"/>
          </a:p>
        </p:txBody>
      </p:sp>
      <p:sp>
        <p:nvSpPr>
          <p:cNvPr id="41" name="Picture Placeholder 10">
            <a:extLst>
              <a:ext uri="{FF2B5EF4-FFF2-40B4-BE49-F238E27FC236}">
                <a16:creationId xmlns:a16="http://schemas.microsoft.com/office/drawing/2014/main" id="{008D5C9F-A7BE-434D-8A2D-382361D56102}"/>
              </a:ext>
            </a:extLst>
          </p:cNvPr>
          <p:cNvSpPr>
            <a:spLocks noGrp="1"/>
          </p:cNvSpPr>
          <p:nvPr>
            <p:ph type="pic" sz="quarter" idx="28" hasCustomPrompt="1"/>
          </p:nvPr>
        </p:nvSpPr>
        <p:spPr>
          <a:xfrm>
            <a:off x="8662910" y="4246658"/>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42" name="Picture Placeholder 10">
            <a:extLst>
              <a:ext uri="{FF2B5EF4-FFF2-40B4-BE49-F238E27FC236}">
                <a16:creationId xmlns:a16="http://schemas.microsoft.com/office/drawing/2014/main" id="{352F1818-2397-4AFC-B47F-7932B5FE27DB}"/>
              </a:ext>
            </a:extLst>
          </p:cNvPr>
          <p:cNvSpPr>
            <a:spLocks noGrp="1"/>
          </p:cNvSpPr>
          <p:nvPr>
            <p:ph type="pic" sz="quarter" idx="29" hasCustomPrompt="1"/>
          </p:nvPr>
        </p:nvSpPr>
        <p:spPr>
          <a:xfrm>
            <a:off x="1343505" y="5273432"/>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43" name="Picture Placeholder 10">
            <a:extLst>
              <a:ext uri="{FF2B5EF4-FFF2-40B4-BE49-F238E27FC236}">
                <a16:creationId xmlns:a16="http://schemas.microsoft.com/office/drawing/2014/main" id="{B32CAC22-C1FC-4489-8212-D7CB7E687C3D}"/>
              </a:ext>
            </a:extLst>
          </p:cNvPr>
          <p:cNvSpPr>
            <a:spLocks noGrp="1"/>
          </p:cNvSpPr>
          <p:nvPr>
            <p:ph type="pic" sz="quarter" idx="30" hasCustomPrompt="1"/>
          </p:nvPr>
        </p:nvSpPr>
        <p:spPr>
          <a:xfrm>
            <a:off x="3783307" y="5273432"/>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44" name="Picture Placeholder 10">
            <a:extLst>
              <a:ext uri="{FF2B5EF4-FFF2-40B4-BE49-F238E27FC236}">
                <a16:creationId xmlns:a16="http://schemas.microsoft.com/office/drawing/2014/main" id="{B56CC017-012F-4974-9E86-201FB003BE61}"/>
              </a:ext>
            </a:extLst>
          </p:cNvPr>
          <p:cNvSpPr>
            <a:spLocks noGrp="1"/>
          </p:cNvSpPr>
          <p:nvPr>
            <p:ph type="pic" sz="quarter" idx="31" hasCustomPrompt="1"/>
          </p:nvPr>
        </p:nvSpPr>
        <p:spPr>
          <a:xfrm>
            <a:off x="6223109" y="5273432"/>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
        <p:nvSpPr>
          <p:cNvPr id="45" name="Picture Placeholder 10">
            <a:extLst>
              <a:ext uri="{FF2B5EF4-FFF2-40B4-BE49-F238E27FC236}">
                <a16:creationId xmlns:a16="http://schemas.microsoft.com/office/drawing/2014/main" id="{9C7581D8-3435-4480-BB56-69621A99B889}"/>
              </a:ext>
            </a:extLst>
          </p:cNvPr>
          <p:cNvSpPr>
            <a:spLocks noGrp="1"/>
          </p:cNvSpPr>
          <p:nvPr>
            <p:ph type="pic" sz="quarter" idx="32" hasCustomPrompt="1"/>
          </p:nvPr>
        </p:nvSpPr>
        <p:spPr>
          <a:xfrm>
            <a:off x="8662910" y="5273432"/>
            <a:ext cx="537516" cy="536970"/>
          </a:xfrm>
          <a:prstGeom prst="ellipse">
            <a:avLst/>
          </a:prstGeom>
          <a:solidFill>
            <a:schemeClr val="tx1"/>
          </a:solidFill>
        </p:spPr>
        <p:txBody>
          <a:bodyPr>
            <a:normAutofit/>
          </a:bodyPr>
          <a:lstStyle>
            <a:lvl1pPr marL="0" indent="0" algn="ctr" rtl="0">
              <a:buNone/>
              <a:defRPr sz="500"/>
            </a:lvl1pPr>
          </a:lstStyle>
          <a:p>
            <a:r>
              <a:rPr lang="fr-FR" dirty="0"/>
              <a:t>Picture</a:t>
            </a:r>
          </a:p>
          <a:p>
            <a:endParaRPr lang="fr-FR" dirty="0"/>
          </a:p>
        </p:txBody>
      </p:sp>
    </p:spTree>
    <p:extLst>
      <p:ext uri="{BB962C8B-B14F-4D97-AF65-F5344CB8AC3E}">
        <p14:creationId xmlns:p14="http://schemas.microsoft.com/office/powerpoint/2010/main" val="2523557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7B4F1CB-95E7-41BB-84CD-811F727BAF3E}"/>
              </a:ext>
            </a:extLst>
          </p:cNvPr>
          <p:cNvSpPr>
            <a:spLocks noGrp="1"/>
          </p:cNvSpPr>
          <p:nvPr>
            <p:ph type="pic" sz="quarter" idx="10" hasCustomPrompt="1"/>
          </p:nvPr>
        </p:nvSpPr>
        <p:spPr>
          <a:xfrm>
            <a:off x="1357314" y="2142548"/>
            <a:ext cx="2036618" cy="2597727"/>
          </a:xfrm>
          <a:prstGeom prst="rect">
            <a:avLst/>
          </a:prstGeom>
          <a:solidFill>
            <a:schemeClr val="tx1"/>
          </a:solidFill>
        </p:spPr>
        <p:txBody>
          <a:bodyPr/>
          <a:lstStyle>
            <a:lvl1pPr marL="0" indent="0" algn="ctr">
              <a:buNone/>
              <a:defRPr sz="1600"/>
            </a:lvl1pPr>
          </a:lstStyle>
          <a:p>
            <a:r>
              <a:rPr lang="fr-FR" dirty="0"/>
              <a:t>	</a:t>
            </a:r>
          </a:p>
          <a:p>
            <a:endParaRPr lang="fr-FR" dirty="0"/>
          </a:p>
          <a:p>
            <a:endParaRPr lang="fr-FR" dirty="0"/>
          </a:p>
          <a:p>
            <a:r>
              <a:rPr lang="fr-FR" dirty="0"/>
              <a:t>PICTURE</a:t>
            </a:r>
          </a:p>
        </p:txBody>
      </p:sp>
      <p:sp>
        <p:nvSpPr>
          <p:cNvPr id="12" name="Picture Placeholder 10">
            <a:extLst>
              <a:ext uri="{FF2B5EF4-FFF2-40B4-BE49-F238E27FC236}">
                <a16:creationId xmlns:a16="http://schemas.microsoft.com/office/drawing/2014/main" id="{2A54250B-4272-4700-9E95-FBE4CD93773E}"/>
              </a:ext>
            </a:extLst>
          </p:cNvPr>
          <p:cNvSpPr>
            <a:spLocks noGrp="1"/>
          </p:cNvSpPr>
          <p:nvPr>
            <p:ph type="pic" sz="quarter" idx="11" hasCustomPrompt="1"/>
          </p:nvPr>
        </p:nvSpPr>
        <p:spPr>
          <a:xfrm>
            <a:off x="3827255" y="2142548"/>
            <a:ext cx="2036618" cy="2597727"/>
          </a:xfrm>
          <a:prstGeom prst="rect">
            <a:avLst/>
          </a:prstGeom>
          <a:solidFill>
            <a:schemeClr val="tx1"/>
          </a:solidFill>
        </p:spPr>
        <p:txBody>
          <a:bodyPr/>
          <a:lstStyle>
            <a:lvl1pPr marL="0" indent="0" algn="ctr" rtl="0">
              <a:buNone/>
              <a:defRPr sz="1600"/>
            </a:lvl1pPr>
          </a:lstStyle>
          <a:p>
            <a:r>
              <a:rPr lang="fr-FR" dirty="0"/>
              <a:t>	</a:t>
            </a:r>
          </a:p>
          <a:p>
            <a:endParaRPr lang="fr-FR" dirty="0"/>
          </a:p>
          <a:p>
            <a:endParaRPr lang="fr-FR" dirty="0"/>
          </a:p>
          <a:p>
            <a:r>
              <a:rPr lang="fr-FR" dirty="0"/>
              <a:t>PICTURE</a:t>
            </a:r>
          </a:p>
        </p:txBody>
      </p:sp>
      <p:sp>
        <p:nvSpPr>
          <p:cNvPr id="13" name="Picture Placeholder 10">
            <a:extLst>
              <a:ext uri="{FF2B5EF4-FFF2-40B4-BE49-F238E27FC236}">
                <a16:creationId xmlns:a16="http://schemas.microsoft.com/office/drawing/2014/main" id="{63F891ED-CFDF-48EE-BC3D-74230214B071}"/>
              </a:ext>
            </a:extLst>
          </p:cNvPr>
          <p:cNvSpPr>
            <a:spLocks noGrp="1"/>
          </p:cNvSpPr>
          <p:nvPr>
            <p:ph type="pic" sz="quarter" idx="12" hasCustomPrompt="1"/>
          </p:nvPr>
        </p:nvSpPr>
        <p:spPr>
          <a:xfrm>
            <a:off x="6329860" y="2142548"/>
            <a:ext cx="2036618" cy="2597727"/>
          </a:xfrm>
          <a:prstGeom prst="rect">
            <a:avLst/>
          </a:prstGeom>
          <a:solidFill>
            <a:schemeClr val="tx1"/>
          </a:solidFill>
        </p:spPr>
        <p:txBody>
          <a:bodyPr/>
          <a:lstStyle>
            <a:lvl1pPr marL="0" indent="0" algn="ctr" rtl="0">
              <a:buNone/>
              <a:defRPr sz="1600"/>
            </a:lvl1pPr>
          </a:lstStyle>
          <a:p>
            <a:r>
              <a:rPr lang="fr-FR" dirty="0"/>
              <a:t>	</a:t>
            </a:r>
          </a:p>
          <a:p>
            <a:endParaRPr lang="fr-FR" dirty="0"/>
          </a:p>
          <a:p>
            <a:endParaRPr lang="fr-FR" dirty="0"/>
          </a:p>
          <a:p>
            <a:r>
              <a:rPr lang="fr-FR" dirty="0"/>
              <a:t>PICTURE</a:t>
            </a:r>
          </a:p>
        </p:txBody>
      </p:sp>
      <p:sp>
        <p:nvSpPr>
          <p:cNvPr id="14" name="Picture Placeholder 10">
            <a:extLst>
              <a:ext uri="{FF2B5EF4-FFF2-40B4-BE49-F238E27FC236}">
                <a16:creationId xmlns:a16="http://schemas.microsoft.com/office/drawing/2014/main" id="{7427D460-C8D5-4849-98E7-5367CC0527B3}"/>
              </a:ext>
            </a:extLst>
          </p:cNvPr>
          <p:cNvSpPr>
            <a:spLocks noGrp="1"/>
          </p:cNvSpPr>
          <p:nvPr>
            <p:ph type="pic" sz="quarter" idx="13" hasCustomPrompt="1"/>
          </p:nvPr>
        </p:nvSpPr>
        <p:spPr>
          <a:xfrm>
            <a:off x="8810626" y="2142548"/>
            <a:ext cx="2036618" cy="2597727"/>
          </a:xfrm>
          <a:prstGeom prst="rect">
            <a:avLst/>
          </a:prstGeom>
          <a:solidFill>
            <a:schemeClr val="tx1"/>
          </a:solidFill>
        </p:spPr>
        <p:txBody>
          <a:bodyPr/>
          <a:lstStyle>
            <a:lvl1pPr marL="0" indent="0" algn="ctr" rtl="0">
              <a:buNone/>
              <a:defRPr sz="1600"/>
            </a:lvl1pPr>
          </a:lstStyle>
          <a:p>
            <a:r>
              <a:rPr lang="fr-FR" dirty="0"/>
              <a:t>	</a:t>
            </a:r>
          </a:p>
          <a:p>
            <a:endParaRPr lang="fr-FR" dirty="0"/>
          </a:p>
          <a:p>
            <a:endParaRPr lang="fr-FR" dirty="0"/>
          </a:p>
          <a:p>
            <a:r>
              <a:rPr lang="fr-FR" dirty="0"/>
              <a:t>PICTURE</a:t>
            </a:r>
          </a:p>
        </p:txBody>
      </p:sp>
    </p:spTree>
    <p:extLst>
      <p:ext uri="{BB962C8B-B14F-4D97-AF65-F5344CB8AC3E}">
        <p14:creationId xmlns:p14="http://schemas.microsoft.com/office/powerpoint/2010/main" val="3662352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resentation">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D0AF8791-9D94-4BF7-908B-96C3B4C29294}"/>
              </a:ext>
            </a:extLst>
          </p:cNvPr>
          <p:cNvSpPr>
            <a:spLocks noGrp="1"/>
          </p:cNvSpPr>
          <p:nvPr>
            <p:ph type="pic" sz="quarter" idx="10" hasCustomPrompt="1"/>
          </p:nvPr>
        </p:nvSpPr>
        <p:spPr>
          <a:xfrm>
            <a:off x="1357314" y="800100"/>
            <a:ext cx="3839072" cy="5257800"/>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3183352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iner 1">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8AC4AD57-0BE9-49C6-825B-E9FA1F1C631B}"/>
              </a:ext>
            </a:extLst>
          </p:cNvPr>
          <p:cNvSpPr>
            <a:spLocks noGrp="1"/>
          </p:cNvSpPr>
          <p:nvPr>
            <p:ph type="pic" sz="quarter" idx="10" hasCustomPrompt="1"/>
          </p:nvPr>
        </p:nvSpPr>
        <p:spPr>
          <a:xfrm>
            <a:off x="1357313" y="2333624"/>
            <a:ext cx="9491659" cy="3724276"/>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1320598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ainer 2">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7716262" y="0"/>
            <a:ext cx="4475737" cy="6858000"/>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1564343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iner 3">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0" y="0"/>
            <a:ext cx="6096000" cy="6858000"/>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1918958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iner 4">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6096000" y="0"/>
            <a:ext cx="6096000" cy="6858000"/>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468531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iner 5">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427128" y="552450"/>
            <a:ext cx="8680183" cy="5753100"/>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943839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 logos Slide">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0FA82258-8070-4B7B-B7C6-919C1BFAD958}"/>
              </a:ext>
            </a:extLst>
          </p:cNvPr>
          <p:cNvSpPr>
            <a:spLocks noGrp="1"/>
          </p:cNvSpPr>
          <p:nvPr>
            <p:ph sz="quarter" idx="10" hasCustomPrompt="1"/>
          </p:nvPr>
        </p:nvSpPr>
        <p:spPr>
          <a:xfrm>
            <a:off x="1579910" y="2595169"/>
            <a:ext cx="1042520" cy="1008570"/>
          </a:xfrm>
          <a:prstGeom prst="rect">
            <a:avLst/>
          </a:prstGeom>
        </p:spPr>
        <p:txBody>
          <a:bodyPr anchor="t"/>
          <a:lstStyle>
            <a:lvl1pPr marL="0" indent="0" algn="ctr">
              <a:buNone/>
              <a:defRPr sz="1000"/>
            </a:lvl1pPr>
          </a:lstStyle>
          <a:p>
            <a:pPr lvl="0"/>
            <a:r>
              <a:rPr lang="fr-FR" dirty="0"/>
              <a:t>Drag &amp; Drop</a:t>
            </a:r>
            <a:endParaRPr lang="en-US" dirty="0"/>
          </a:p>
        </p:txBody>
      </p:sp>
      <p:sp>
        <p:nvSpPr>
          <p:cNvPr id="14" name="Espace réservé du contenu 12">
            <a:extLst>
              <a:ext uri="{FF2B5EF4-FFF2-40B4-BE49-F238E27FC236}">
                <a16:creationId xmlns:a16="http://schemas.microsoft.com/office/drawing/2014/main" id="{24B192B9-1979-47FD-B40B-D105E04FD493}"/>
              </a:ext>
            </a:extLst>
          </p:cNvPr>
          <p:cNvSpPr>
            <a:spLocks noGrp="1"/>
          </p:cNvSpPr>
          <p:nvPr>
            <p:ph sz="quarter" idx="11" hasCustomPrompt="1"/>
          </p:nvPr>
        </p:nvSpPr>
        <p:spPr>
          <a:xfrm>
            <a:off x="3577325" y="2595169"/>
            <a:ext cx="1042520" cy="1008570"/>
          </a:xfrm>
          <a:prstGeom prst="rect">
            <a:avLst/>
          </a:prstGeom>
        </p:spPr>
        <p:txBody>
          <a:bodyPr anchor="t"/>
          <a:lstStyle>
            <a:lvl1pPr marL="0" indent="0" algn="ctr">
              <a:buNone/>
              <a:defRPr sz="1000"/>
            </a:lvl1pPr>
          </a:lstStyle>
          <a:p>
            <a:pPr lvl="0"/>
            <a:r>
              <a:rPr lang="fr-FR" dirty="0"/>
              <a:t>Drag &amp; Drop</a:t>
            </a:r>
          </a:p>
        </p:txBody>
      </p:sp>
      <p:sp>
        <p:nvSpPr>
          <p:cNvPr id="17" name="Espace réservé du contenu 12">
            <a:extLst>
              <a:ext uri="{FF2B5EF4-FFF2-40B4-BE49-F238E27FC236}">
                <a16:creationId xmlns:a16="http://schemas.microsoft.com/office/drawing/2014/main" id="{201296E0-114D-4FAE-9474-548B5DC841EA}"/>
              </a:ext>
            </a:extLst>
          </p:cNvPr>
          <p:cNvSpPr>
            <a:spLocks noGrp="1"/>
          </p:cNvSpPr>
          <p:nvPr>
            <p:ph sz="quarter" idx="12" hasCustomPrompt="1"/>
          </p:nvPr>
        </p:nvSpPr>
        <p:spPr>
          <a:xfrm>
            <a:off x="5574740" y="2595169"/>
            <a:ext cx="1042520" cy="1008570"/>
          </a:xfrm>
          <a:prstGeom prst="rect">
            <a:avLst/>
          </a:prstGeom>
        </p:spPr>
        <p:txBody>
          <a:bodyPr anchor="t"/>
          <a:lstStyle>
            <a:lvl1pPr marL="0" indent="0" algn="ctr">
              <a:buNone/>
              <a:defRPr sz="1000"/>
            </a:lvl1pPr>
          </a:lstStyle>
          <a:p>
            <a:pPr lvl="0"/>
            <a:r>
              <a:rPr lang="fr-FR" dirty="0"/>
              <a:t>Drag &amp; Drop</a:t>
            </a:r>
          </a:p>
        </p:txBody>
      </p:sp>
      <p:sp>
        <p:nvSpPr>
          <p:cNvPr id="18" name="Espace réservé du contenu 12">
            <a:extLst>
              <a:ext uri="{FF2B5EF4-FFF2-40B4-BE49-F238E27FC236}">
                <a16:creationId xmlns:a16="http://schemas.microsoft.com/office/drawing/2014/main" id="{154D76DD-DF79-45CC-89FC-1544939578E9}"/>
              </a:ext>
            </a:extLst>
          </p:cNvPr>
          <p:cNvSpPr>
            <a:spLocks noGrp="1"/>
          </p:cNvSpPr>
          <p:nvPr>
            <p:ph sz="quarter" idx="13" hasCustomPrompt="1"/>
          </p:nvPr>
        </p:nvSpPr>
        <p:spPr>
          <a:xfrm>
            <a:off x="7572155" y="2595169"/>
            <a:ext cx="1042520" cy="1008570"/>
          </a:xfrm>
          <a:prstGeom prst="rect">
            <a:avLst/>
          </a:prstGeom>
        </p:spPr>
        <p:txBody>
          <a:bodyPr anchor="t"/>
          <a:lstStyle>
            <a:lvl1pPr marL="0" indent="0" algn="ctr">
              <a:buNone/>
              <a:defRPr sz="1000"/>
            </a:lvl1pPr>
          </a:lstStyle>
          <a:p>
            <a:pPr lvl="0"/>
            <a:r>
              <a:rPr lang="fr-FR" dirty="0"/>
              <a:t>Drag &amp; Drop</a:t>
            </a:r>
          </a:p>
        </p:txBody>
      </p:sp>
      <p:sp>
        <p:nvSpPr>
          <p:cNvPr id="21" name="Espace réservé du contenu 12">
            <a:extLst>
              <a:ext uri="{FF2B5EF4-FFF2-40B4-BE49-F238E27FC236}">
                <a16:creationId xmlns:a16="http://schemas.microsoft.com/office/drawing/2014/main" id="{E3E44833-1827-41DC-AEC3-0C01F1BAD462}"/>
              </a:ext>
            </a:extLst>
          </p:cNvPr>
          <p:cNvSpPr>
            <a:spLocks noGrp="1"/>
          </p:cNvSpPr>
          <p:nvPr>
            <p:ph sz="quarter" idx="14" hasCustomPrompt="1"/>
          </p:nvPr>
        </p:nvSpPr>
        <p:spPr>
          <a:xfrm>
            <a:off x="9569570" y="2595169"/>
            <a:ext cx="1042520" cy="1008570"/>
          </a:xfrm>
          <a:prstGeom prst="rect">
            <a:avLst/>
          </a:prstGeom>
        </p:spPr>
        <p:txBody>
          <a:bodyPr anchor="t"/>
          <a:lstStyle>
            <a:lvl1pPr marL="0" indent="0" algn="ctr">
              <a:buNone/>
              <a:defRPr sz="1000"/>
            </a:lvl1pPr>
          </a:lstStyle>
          <a:p>
            <a:pPr lvl="0"/>
            <a:r>
              <a:rPr lang="fr-FR" dirty="0"/>
              <a:t>Drag &amp; Drop</a:t>
            </a:r>
          </a:p>
        </p:txBody>
      </p:sp>
      <p:sp>
        <p:nvSpPr>
          <p:cNvPr id="22" name="Espace réservé du contenu 12">
            <a:extLst>
              <a:ext uri="{FF2B5EF4-FFF2-40B4-BE49-F238E27FC236}">
                <a16:creationId xmlns:a16="http://schemas.microsoft.com/office/drawing/2014/main" id="{36394FDD-DDC6-46CD-87AF-F343169F6B6C}"/>
              </a:ext>
            </a:extLst>
          </p:cNvPr>
          <p:cNvSpPr>
            <a:spLocks noGrp="1"/>
          </p:cNvSpPr>
          <p:nvPr>
            <p:ph sz="quarter" idx="15" hasCustomPrompt="1"/>
          </p:nvPr>
        </p:nvSpPr>
        <p:spPr>
          <a:xfrm>
            <a:off x="1579910" y="4544738"/>
            <a:ext cx="1042520" cy="1008570"/>
          </a:xfrm>
          <a:prstGeom prst="rect">
            <a:avLst/>
          </a:prstGeom>
        </p:spPr>
        <p:txBody>
          <a:bodyPr anchor="t"/>
          <a:lstStyle>
            <a:lvl1pPr marL="0" indent="0" algn="ctr">
              <a:buNone/>
              <a:defRPr sz="1000"/>
            </a:lvl1pPr>
          </a:lstStyle>
          <a:p>
            <a:pPr lvl="0"/>
            <a:r>
              <a:rPr lang="fr-FR" dirty="0"/>
              <a:t>Drag &amp; Drop</a:t>
            </a:r>
          </a:p>
        </p:txBody>
      </p:sp>
      <p:sp>
        <p:nvSpPr>
          <p:cNvPr id="23" name="Espace réservé du contenu 12">
            <a:extLst>
              <a:ext uri="{FF2B5EF4-FFF2-40B4-BE49-F238E27FC236}">
                <a16:creationId xmlns:a16="http://schemas.microsoft.com/office/drawing/2014/main" id="{F4892D69-01ED-4ACE-9A93-97CAA2FCC8E8}"/>
              </a:ext>
            </a:extLst>
          </p:cNvPr>
          <p:cNvSpPr>
            <a:spLocks noGrp="1"/>
          </p:cNvSpPr>
          <p:nvPr>
            <p:ph sz="quarter" idx="16" hasCustomPrompt="1"/>
          </p:nvPr>
        </p:nvSpPr>
        <p:spPr>
          <a:xfrm>
            <a:off x="3577325" y="4544738"/>
            <a:ext cx="1042520" cy="1008570"/>
          </a:xfrm>
          <a:prstGeom prst="rect">
            <a:avLst/>
          </a:prstGeom>
        </p:spPr>
        <p:txBody>
          <a:bodyPr anchor="t"/>
          <a:lstStyle>
            <a:lvl1pPr marL="0" indent="0" algn="ctr">
              <a:buNone/>
              <a:defRPr sz="1000"/>
            </a:lvl1pPr>
          </a:lstStyle>
          <a:p>
            <a:pPr lvl="0"/>
            <a:r>
              <a:rPr lang="fr-FR" dirty="0"/>
              <a:t>Drag &amp; Drop</a:t>
            </a:r>
          </a:p>
        </p:txBody>
      </p:sp>
      <p:sp>
        <p:nvSpPr>
          <p:cNvPr id="24" name="Espace réservé du contenu 12">
            <a:extLst>
              <a:ext uri="{FF2B5EF4-FFF2-40B4-BE49-F238E27FC236}">
                <a16:creationId xmlns:a16="http://schemas.microsoft.com/office/drawing/2014/main" id="{B911AC6F-ED1A-472B-82C9-F9B03EBADF44}"/>
              </a:ext>
            </a:extLst>
          </p:cNvPr>
          <p:cNvSpPr>
            <a:spLocks noGrp="1"/>
          </p:cNvSpPr>
          <p:nvPr>
            <p:ph sz="quarter" idx="17" hasCustomPrompt="1"/>
          </p:nvPr>
        </p:nvSpPr>
        <p:spPr>
          <a:xfrm>
            <a:off x="5574740" y="4544738"/>
            <a:ext cx="1042520" cy="1008570"/>
          </a:xfrm>
          <a:prstGeom prst="rect">
            <a:avLst/>
          </a:prstGeom>
        </p:spPr>
        <p:txBody>
          <a:bodyPr anchor="t"/>
          <a:lstStyle>
            <a:lvl1pPr marL="0" indent="0" algn="ctr">
              <a:buNone/>
              <a:defRPr sz="1000"/>
            </a:lvl1pPr>
          </a:lstStyle>
          <a:p>
            <a:pPr lvl="0"/>
            <a:r>
              <a:rPr lang="fr-FR" dirty="0"/>
              <a:t>Drag &amp; Drop</a:t>
            </a:r>
          </a:p>
        </p:txBody>
      </p:sp>
      <p:sp>
        <p:nvSpPr>
          <p:cNvPr id="25" name="Espace réservé du contenu 12">
            <a:extLst>
              <a:ext uri="{FF2B5EF4-FFF2-40B4-BE49-F238E27FC236}">
                <a16:creationId xmlns:a16="http://schemas.microsoft.com/office/drawing/2014/main" id="{2A92BF88-4F19-41E1-9684-DFAC07366387}"/>
              </a:ext>
            </a:extLst>
          </p:cNvPr>
          <p:cNvSpPr>
            <a:spLocks noGrp="1"/>
          </p:cNvSpPr>
          <p:nvPr>
            <p:ph sz="quarter" idx="18" hasCustomPrompt="1"/>
          </p:nvPr>
        </p:nvSpPr>
        <p:spPr>
          <a:xfrm>
            <a:off x="7572155" y="4544738"/>
            <a:ext cx="1042520" cy="1008570"/>
          </a:xfrm>
          <a:prstGeom prst="rect">
            <a:avLst/>
          </a:prstGeom>
        </p:spPr>
        <p:txBody>
          <a:bodyPr anchor="t"/>
          <a:lstStyle>
            <a:lvl1pPr marL="0" indent="0" algn="ctr">
              <a:buNone/>
              <a:defRPr sz="1000"/>
            </a:lvl1pPr>
          </a:lstStyle>
          <a:p>
            <a:pPr lvl="0"/>
            <a:r>
              <a:rPr lang="fr-FR" dirty="0"/>
              <a:t>Drag &amp; Drop</a:t>
            </a:r>
          </a:p>
        </p:txBody>
      </p:sp>
      <p:sp>
        <p:nvSpPr>
          <p:cNvPr id="26" name="Espace réservé du contenu 12">
            <a:extLst>
              <a:ext uri="{FF2B5EF4-FFF2-40B4-BE49-F238E27FC236}">
                <a16:creationId xmlns:a16="http://schemas.microsoft.com/office/drawing/2014/main" id="{6C4A12E5-2DFE-40D7-BD07-4F8CB3981E76}"/>
              </a:ext>
            </a:extLst>
          </p:cNvPr>
          <p:cNvSpPr>
            <a:spLocks noGrp="1"/>
          </p:cNvSpPr>
          <p:nvPr>
            <p:ph sz="quarter" idx="19" hasCustomPrompt="1"/>
          </p:nvPr>
        </p:nvSpPr>
        <p:spPr>
          <a:xfrm>
            <a:off x="9569570" y="4544738"/>
            <a:ext cx="1042520" cy="1008570"/>
          </a:xfrm>
          <a:prstGeom prst="rect">
            <a:avLst/>
          </a:prstGeom>
        </p:spPr>
        <p:txBody>
          <a:bodyPr anchor="t"/>
          <a:lstStyle>
            <a:lvl1pPr marL="0" indent="0" algn="ctr">
              <a:buNone/>
              <a:defRPr sz="1000"/>
            </a:lvl1pPr>
          </a:lstStyle>
          <a:p>
            <a:pPr lvl="0"/>
            <a:r>
              <a:rPr lang="fr-FR" dirty="0"/>
              <a:t>Drag &amp; Drop</a:t>
            </a:r>
          </a:p>
        </p:txBody>
      </p:sp>
    </p:spTree>
    <p:extLst>
      <p:ext uri="{BB962C8B-B14F-4D97-AF65-F5344CB8AC3E}">
        <p14:creationId xmlns:p14="http://schemas.microsoft.com/office/powerpoint/2010/main" val="15034039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ood mornin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1343025" y="800098"/>
            <a:ext cx="5329238" cy="5257801"/>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2967272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key">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1343025" y="800098"/>
            <a:ext cx="2987055" cy="3641271"/>
          </a:xfrm>
          <a:prstGeom prst="rect">
            <a:avLst/>
          </a:prstGeom>
          <a:solidFill>
            <a:schemeClr val="tx1"/>
          </a:solidFill>
        </p:spPr>
        <p:txBody>
          <a:bodyPr/>
          <a:lstStyle>
            <a:lvl1pPr marL="0" indent="0" algn="ctr">
              <a:buNone/>
              <a:defRPr sz="2400"/>
            </a:lvl1pPr>
          </a:lstStyle>
          <a:p>
            <a:r>
              <a:rPr lang="fr-FR" dirty="0"/>
              <a:t>	</a:t>
            </a:r>
          </a:p>
          <a:p>
            <a:endParaRPr lang="fr-FR" dirty="0"/>
          </a:p>
          <a:p>
            <a:r>
              <a:rPr lang="fr-FR" dirty="0"/>
              <a:t>PICTURE</a:t>
            </a:r>
          </a:p>
        </p:txBody>
      </p:sp>
      <p:sp>
        <p:nvSpPr>
          <p:cNvPr id="6" name="Picture Placeholder 10">
            <a:extLst>
              <a:ext uri="{FF2B5EF4-FFF2-40B4-BE49-F238E27FC236}">
                <a16:creationId xmlns:a16="http://schemas.microsoft.com/office/drawing/2014/main" id="{72855E4E-0C63-46F6-AF74-7985B3D2289C}"/>
              </a:ext>
            </a:extLst>
          </p:cNvPr>
          <p:cNvSpPr>
            <a:spLocks noGrp="1"/>
          </p:cNvSpPr>
          <p:nvPr>
            <p:ph type="pic" sz="quarter" idx="11" hasCustomPrompt="1"/>
          </p:nvPr>
        </p:nvSpPr>
        <p:spPr>
          <a:xfrm>
            <a:off x="4568184" y="800098"/>
            <a:ext cx="2987057" cy="3641271"/>
          </a:xfrm>
          <a:prstGeom prst="rect">
            <a:avLst/>
          </a:prstGeom>
          <a:solidFill>
            <a:schemeClr val="tx1"/>
          </a:solidFill>
        </p:spPr>
        <p:txBody>
          <a:bodyPr/>
          <a:lstStyle>
            <a:lvl1pPr marL="0" indent="0" algn="ctr" rtl="0">
              <a:buNone/>
              <a:defRPr sz="2400"/>
            </a:lvl1pPr>
          </a:lstStyle>
          <a:p>
            <a:r>
              <a:rPr lang="fr-FR" dirty="0"/>
              <a:t>	</a:t>
            </a:r>
          </a:p>
          <a:p>
            <a:endParaRPr lang="fr-FR" dirty="0"/>
          </a:p>
          <a:p>
            <a:r>
              <a:rPr lang="fr-FR" dirty="0"/>
              <a:t>PICTURE</a:t>
            </a:r>
          </a:p>
        </p:txBody>
      </p:sp>
      <p:sp>
        <p:nvSpPr>
          <p:cNvPr id="8" name="Picture Placeholder 10">
            <a:extLst>
              <a:ext uri="{FF2B5EF4-FFF2-40B4-BE49-F238E27FC236}">
                <a16:creationId xmlns:a16="http://schemas.microsoft.com/office/drawing/2014/main" id="{0555A4FC-4CCB-4761-BA47-6EF02177460A}"/>
              </a:ext>
            </a:extLst>
          </p:cNvPr>
          <p:cNvSpPr>
            <a:spLocks noGrp="1"/>
          </p:cNvSpPr>
          <p:nvPr>
            <p:ph type="pic" sz="quarter" idx="12" hasCustomPrompt="1"/>
          </p:nvPr>
        </p:nvSpPr>
        <p:spPr>
          <a:xfrm>
            <a:off x="7793346" y="800098"/>
            <a:ext cx="3055627" cy="3641271"/>
          </a:xfrm>
          <a:prstGeom prst="rect">
            <a:avLst/>
          </a:prstGeom>
          <a:solidFill>
            <a:schemeClr val="tx1"/>
          </a:solidFill>
        </p:spPr>
        <p:txBody>
          <a:bodyPr/>
          <a:lstStyle>
            <a:lvl1pPr marL="0" indent="0" algn="ctr" rtl="0">
              <a:buNone/>
              <a:defRPr sz="24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3322241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ainer 6">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1343025" y="1160463"/>
            <a:ext cx="4752975" cy="4645024"/>
          </a:xfrm>
          <a:prstGeom prst="rect">
            <a:avLst/>
          </a:prstGeom>
          <a:solidFill>
            <a:schemeClr val="tx1"/>
          </a:solidFill>
        </p:spPr>
        <p:txBody>
          <a:bodyPr/>
          <a:lstStyle>
            <a:lvl1pPr marL="0" indent="0" algn="ctr">
              <a:buNone/>
              <a:defRPr sz="24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18386773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iner 7">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0" y="0"/>
            <a:ext cx="696687" cy="6858000"/>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4320853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iner 8">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489629" y="2227731"/>
            <a:ext cx="2487528" cy="1652918"/>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
        <p:nvSpPr>
          <p:cNvPr id="8" name="Picture Placeholder 10">
            <a:extLst>
              <a:ext uri="{FF2B5EF4-FFF2-40B4-BE49-F238E27FC236}">
                <a16:creationId xmlns:a16="http://schemas.microsoft.com/office/drawing/2014/main" id="{3C87B226-FB09-4A65-8099-8300B588C926}"/>
              </a:ext>
            </a:extLst>
          </p:cNvPr>
          <p:cNvSpPr>
            <a:spLocks noGrp="1"/>
          </p:cNvSpPr>
          <p:nvPr>
            <p:ph type="pic" sz="quarter" idx="11" hasCustomPrompt="1"/>
          </p:nvPr>
        </p:nvSpPr>
        <p:spPr>
          <a:xfrm>
            <a:off x="3398028" y="2227731"/>
            <a:ext cx="2487528" cy="1652918"/>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
        <p:nvSpPr>
          <p:cNvPr id="9" name="Picture Placeholder 10">
            <a:extLst>
              <a:ext uri="{FF2B5EF4-FFF2-40B4-BE49-F238E27FC236}">
                <a16:creationId xmlns:a16="http://schemas.microsoft.com/office/drawing/2014/main" id="{2DB8703F-F124-4DFE-A671-6E977F384329}"/>
              </a:ext>
            </a:extLst>
          </p:cNvPr>
          <p:cNvSpPr>
            <a:spLocks noGrp="1"/>
          </p:cNvSpPr>
          <p:nvPr>
            <p:ph type="pic" sz="quarter" idx="12" hasCustomPrompt="1"/>
          </p:nvPr>
        </p:nvSpPr>
        <p:spPr>
          <a:xfrm>
            <a:off x="6306426" y="2227731"/>
            <a:ext cx="2487528" cy="1652918"/>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
        <p:nvSpPr>
          <p:cNvPr id="10" name="Picture Placeholder 10">
            <a:extLst>
              <a:ext uri="{FF2B5EF4-FFF2-40B4-BE49-F238E27FC236}">
                <a16:creationId xmlns:a16="http://schemas.microsoft.com/office/drawing/2014/main" id="{92671105-6192-46DB-B120-D59094B55A07}"/>
              </a:ext>
            </a:extLst>
          </p:cNvPr>
          <p:cNvSpPr>
            <a:spLocks noGrp="1"/>
          </p:cNvSpPr>
          <p:nvPr>
            <p:ph type="pic" sz="quarter" idx="13" hasCustomPrompt="1"/>
          </p:nvPr>
        </p:nvSpPr>
        <p:spPr>
          <a:xfrm>
            <a:off x="9214824" y="2227731"/>
            <a:ext cx="2487528" cy="1652918"/>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3004362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iner 9">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FE6CB746-1DFB-4E06-9747-15AC7A330E5A}"/>
              </a:ext>
            </a:extLst>
          </p:cNvPr>
          <p:cNvSpPr>
            <a:spLocks noGrp="1"/>
          </p:cNvSpPr>
          <p:nvPr>
            <p:ph type="pic" sz="quarter" idx="10" hasCustomPrompt="1"/>
          </p:nvPr>
        </p:nvSpPr>
        <p:spPr>
          <a:xfrm>
            <a:off x="8624046" y="0"/>
            <a:ext cx="3567954" cy="6858000"/>
          </a:xfrm>
          <a:prstGeom prst="rect">
            <a:avLst/>
          </a:prstGeom>
          <a:solidFill>
            <a:schemeClr val="tx1"/>
          </a:solidFill>
        </p:spPr>
        <p:txBody>
          <a:bodyPr>
            <a:normAutofit/>
          </a:bodyPr>
          <a:lstStyle>
            <a:lvl1pPr marL="0" indent="0" algn="ctr">
              <a:buNone/>
              <a:defRPr sz="28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4021516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iner 10">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FEDBDA94-24D5-41E5-9379-523B7141822B}"/>
              </a:ext>
            </a:extLst>
          </p:cNvPr>
          <p:cNvSpPr>
            <a:spLocks noGrp="1"/>
          </p:cNvSpPr>
          <p:nvPr>
            <p:ph type="pic" sz="quarter" idx="10" hasCustomPrompt="1"/>
          </p:nvPr>
        </p:nvSpPr>
        <p:spPr>
          <a:xfrm>
            <a:off x="6096000" y="0"/>
            <a:ext cx="6096000" cy="6858000"/>
          </a:xfrm>
          <a:prstGeom prst="rect">
            <a:avLst/>
          </a:prstGeom>
          <a:solidFill>
            <a:schemeClr val="tx1"/>
          </a:solidFill>
        </p:spPr>
        <p:txBody>
          <a:bodyPr>
            <a:normAutofit/>
          </a:bodyPr>
          <a:lstStyle>
            <a:lvl1pPr marL="0" indent="0" algn="ctr">
              <a:buNone/>
              <a:defRPr sz="28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13899455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iner 11">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FEDBDA94-24D5-41E5-9379-523B7141822B}"/>
              </a:ext>
            </a:extLst>
          </p:cNvPr>
          <p:cNvSpPr>
            <a:spLocks noGrp="1"/>
          </p:cNvSpPr>
          <p:nvPr>
            <p:ph type="pic" sz="quarter" idx="10" hasCustomPrompt="1"/>
          </p:nvPr>
        </p:nvSpPr>
        <p:spPr>
          <a:xfrm>
            <a:off x="144517" y="141890"/>
            <a:ext cx="3861170" cy="3626069"/>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
        <p:nvSpPr>
          <p:cNvPr id="8" name="Picture Placeholder 10">
            <a:extLst>
              <a:ext uri="{FF2B5EF4-FFF2-40B4-BE49-F238E27FC236}">
                <a16:creationId xmlns:a16="http://schemas.microsoft.com/office/drawing/2014/main" id="{B1F59BBA-0F82-46E4-88A7-8B4BF1FC9DD1}"/>
              </a:ext>
            </a:extLst>
          </p:cNvPr>
          <p:cNvSpPr>
            <a:spLocks noGrp="1"/>
          </p:cNvSpPr>
          <p:nvPr>
            <p:ph type="pic" sz="quarter" idx="11" hasCustomPrompt="1"/>
          </p:nvPr>
        </p:nvSpPr>
        <p:spPr>
          <a:xfrm>
            <a:off x="4165413" y="141890"/>
            <a:ext cx="3861170" cy="3626069"/>
          </a:xfrm>
          <a:prstGeom prst="rect">
            <a:avLst/>
          </a:prstGeom>
          <a:solidFill>
            <a:schemeClr val="tx1"/>
          </a:solidFill>
        </p:spPr>
        <p:txBody>
          <a:bodyPr/>
          <a:lstStyle>
            <a:lvl1pPr marL="0" indent="0" algn="ctr">
              <a:buNone/>
              <a:defRPr sz="1000"/>
            </a:lvl1pPr>
          </a:lstStyle>
          <a:p>
            <a:r>
              <a:rPr lang="fr-FR" dirty="0"/>
              <a:t>	</a:t>
            </a:r>
          </a:p>
          <a:p>
            <a:endParaRPr lang="fr-FR" dirty="0"/>
          </a:p>
          <a:p>
            <a:r>
              <a:rPr lang="fr-FR" dirty="0"/>
              <a:t>PICTURE</a:t>
            </a:r>
          </a:p>
        </p:txBody>
      </p:sp>
      <p:sp>
        <p:nvSpPr>
          <p:cNvPr id="9" name="Picture Placeholder 10">
            <a:extLst>
              <a:ext uri="{FF2B5EF4-FFF2-40B4-BE49-F238E27FC236}">
                <a16:creationId xmlns:a16="http://schemas.microsoft.com/office/drawing/2014/main" id="{1D484B8B-E091-4030-BC2B-6BA4849566E7}"/>
              </a:ext>
            </a:extLst>
          </p:cNvPr>
          <p:cNvSpPr>
            <a:spLocks noGrp="1"/>
          </p:cNvSpPr>
          <p:nvPr>
            <p:ph type="pic" sz="quarter" idx="12" hasCustomPrompt="1"/>
          </p:nvPr>
        </p:nvSpPr>
        <p:spPr>
          <a:xfrm>
            <a:off x="8186310" y="141890"/>
            <a:ext cx="3861170" cy="3626069"/>
          </a:xfrm>
          <a:prstGeom prst="rect">
            <a:avLst/>
          </a:prstGeom>
          <a:solidFill>
            <a:schemeClr val="tx1"/>
          </a:solidFill>
        </p:spPr>
        <p:txBody>
          <a:bodyPr/>
          <a:lstStyle>
            <a:lvl1pPr marL="0" indent="0" algn="ctr" rtl="0">
              <a:buNone/>
              <a:defRPr sz="10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2849117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ainer 12">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FEDBDA94-24D5-41E5-9379-523B7141822B}"/>
              </a:ext>
            </a:extLst>
          </p:cNvPr>
          <p:cNvSpPr>
            <a:spLocks noGrp="1"/>
          </p:cNvSpPr>
          <p:nvPr>
            <p:ph type="pic" sz="quarter" idx="10" hasCustomPrompt="1"/>
          </p:nvPr>
        </p:nvSpPr>
        <p:spPr>
          <a:xfrm>
            <a:off x="-1" y="1"/>
            <a:ext cx="6095999" cy="4194698"/>
          </a:xfrm>
          <a:prstGeom prst="rect">
            <a:avLst/>
          </a:prstGeom>
          <a:solidFill>
            <a:schemeClr val="tx1"/>
          </a:solidFill>
        </p:spPr>
        <p:txBody>
          <a:bodyPr>
            <a:normAutofit/>
          </a:bodyPr>
          <a:lstStyle>
            <a:lvl1pPr marL="0" indent="0" algn="ctr">
              <a:buNone/>
              <a:defRPr sz="2800"/>
            </a:lvl1pPr>
          </a:lstStyle>
          <a:p>
            <a:r>
              <a:rPr lang="fr-FR" dirty="0"/>
              <a:t>	</a:t>
            </a:r>
          </a:p>
          <a:p>
            <a:endParaRPr lang="fr-FR" dirty="0"/>
          </a:p>
          <a:p>
            <a:r>
              <a:rPr lang="fr-FR" dirty="0"/>
              <a:t>PICTURE</a:t>
            </a:r>
          </a:p>
        </p:txBody>
      </p:sp>
      <p:sp>
        <p:nvSpPr>
          <p:cNvPr id="12" name="Picture Placeholder 10">
            <a:extLst>
              <a:ext uri="{FF2B5EF4-FFF2-40B4-BE49-F238E27FC236}">
                <a16:creationId xmlns:a16="http://schemas.microsoft.com/office/drawing/2014/main" id="{35796EA6-35FB-4A7E-809F-A9815E5FEF4A}"/>
              </a:ext>
            </a:extLst>
          </p:cNvPr>
          <p:cNvSpPr>
            <a:spLocks noGrp="1"/>
          </p:cNvSpPr>
          <p:nvPr>
            <p:ph type="pic" sz="quarter" idx="11" hasCustomPrompt="1"/>
          </p:nvPr>
        </p:nvSpPr>
        <p:spPr>
          <a:xfrm>
            <a:off x="6095998" y="1"/>
            <a:ext cx="6095999" cy="4194698"/>
          </a:xfrm>
          <a:prstGeom prst="rect">
            <a:avLst/>
          </a:prstGeom>
          <a:solidFill>
            <a:schemeClr val="tx1"/>
          </a:solidFill>
        </p:spPr>
        <p:txBody>
          <a:bodyPr>
            <a:normAutofit/>
          </a:bodyPr>
          <a:lstStyle>
            <a:lvl1pPr marL="0" indent="0" algn="ctr">
              <a:buNone/>
              <a:defRPr sz="28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28613909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ainer 13">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FEDBDA94-24D5-41E5-9379-523B7141822B}"/>
              </a:ext>
            </a:extLst>
          </p:cNvPr>
          <p:cNvSpPr>
            <a:spLocks noGrp="1"/>
          </p:cNvSpPr>
          <p:nvPr>
            <p:ph type="pic" sz="quarter" idx="10" hasCustomPrompt="1"/>
          </p:nvPr>
        </p:nvSpPr>
        <p:spPr>
          <a:xfrm>
            <a:off x="-1" y="0"/>
            <a:ext cx="12192001" cy="6857999"/>
          </a:xfrm>
          <a:prstGeom prst="rect">
            <a:avLst/>
          </a:prstGeom>
          <a:solidFill>
            <a:schemeClr val="tx1"/>
          </a:solidFill>
        </p:spPr>
        <p:txBody>
          <a:bodyPr>
            <a:normAutofit/>
          </a:bodyPr>
          <a:lstStyle>
            <a:lvl1pPr marL="0" indent="0" algn="ctr">
              <a:buNone/>
              <a:defRPr sz="2800"/>
            </a:lvl1pPr>
          </a:lstStyle>
          <a:p>
            <a:r>
              <a:rPr lang="fr-FR" dirty="0"/>
              <a:t>	</a:t>
            </a:r>
          </a:p>
          <a:p>
            <a:endParaRPr lang="fr-FR" dirty="0"/>
          </a:p>
          <a:p>
            <a:r>
              <a:rPr lang="fr-FR" dirty="0"/>
              <a:t>PICTURE</a:t>
            </a:r>
          </a:p>
        </p:txBody>
      </p:sp>
    </p:spTree>
    <p:extLst>
      <p:ext uri="{BB962C8B-B14F-4D97-AF65-F5344CB8AC3E}">
        <p14:creationId xmlns:p14="http://schemas.microsoft.com/office/powerpoint/2010/main" val="1244479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 logos Slide">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0FA82258-8070-4B7B-B7C6-919C1BFAD958}"/>
              </a:ext>
            </a:extLst>
          </p:cNvPr>
          <p:cNvSpPr>
            <a:spLocks noGrp="1"/>
          </p:cNvSpPr>
          <p:nvPr>
            <p:ph sz="quarter" idx="10" hasCustomPrompt="1"/>
          </p:nvPr>
        </p:nvSpPr>
        <p:spPr>
          <a:xfrm>
            <a:off x="1492839" y="2198579"/>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0" name="Espace réservé du contenu 12">
            <a:extLst>
              <a:ext uri="{FF2B5EF4-FFF2-40B4-BE49-F238E27FC236}">
                <a16:creationId xmlns:a16="http://schemas.microsoft.com/office/drawing/2014/main" id="{B070F49F-DF60-4723-A91C-5C1E12D58613}"/>
              </a:ext>
            </a:extLst>
          </p:cNvPr>
          <p:cNvSpPr>
            <a:spLocks noGrp="1"/>
          </p:cNvSpPr>
          <p:nvPr>
            <p:ph sz="quarter" idx="11" hasCustomPrompt="1"/>
          </p:nvPr>
        </p:nvSpPr>
        <p:spPr>
          <a:xfrm>
            <a:off x="3178922" y="2198579"/>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1" name="Espace réservé du contenu 12">
            <a:extLst>
              <a:ext uri="{FF2B5EF4-FFF2-40B4-BE49-F238E27FC236}">
                <a16:creationId xmlns:a16="http://schemas.microsoft.com/office/drawing/2014/main" id="{1A46C95E-26CD-45AD-BB72-B430933BACC5}"/>
              </a:ext>
            </a:extLst>
          </p:cNvPr>
          <p:cNvSpPr>
            <a:spLocks noGrp="1"/>
          </p:cNvSpPr>
          <p:nvPr>
            <p:ph sz="quarter" idx="12" hasCustomPrompt="1"/>
          </p:nvPr>
        </p:nvSpPr>
        <p:spPr>
          <a:xfrm>
            <a:off x="4865005" y="2198579"/>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2" name="Espace réservé du contenu 12">
            <a:extLst>
              <a:ext uri="{FF2B5EF4-FFF2-40B4-BE49-F238E27FC236}">
                <a16:creationId xmlns:a16="http://schemas.microsoft.com/office/drawing/2014/main" id="{7C59A534-42C3-4A87-94C8-B2FBBAFC4BF6}"/>
              </a:ext>
            </a:extLst>
          </p:cNvPr>
          <p:cNvSpPr>
            <a:spLocks noGrp="1"/>
          </p:cNvSpPr>
          <p:nvPr>
            <p:ph sz="quarter" idx="13" hasCustomPrompt="1"/>
          </p:nvPr>
        </p:nvSpPr>
        <p:spPr>
          <a:xfrm>
            <a:off x="6551088" y="2198579"/>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3" name="Espace réservé du contenu 12">
            <a:extLst>
              <a:ext uri="{FF2B5EF4-FFF2-40B4-BE49-F238E27FC236}">
                <a16:creationId xmlns:a16="http://schemas.microsoft.com/office/drawing/2014/main" id="{4BB3DF69-45D4-47B3-BA99-BA35B5100C33}"/>
              </a:ext>
            </a:extLst>
          </p:cNvPr>
          <p:cNvSpPr>
            <a:spLocks noGrp="1"/>
          </p:cNvSpPr>
          <p:nvPr>
            <p:ph sz="quarter" idx="14" hasCustomPrompt="1"/>
          </p:nvPr>
        </p:nvSpPr>
        <p:spPr>
          <a:xfrm>
            <a:off x="8237171" y="2198579"/>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4" name="Espace réservé du contenu 12">
            <a:extLst>
              <a:ext uri="{FF2B5EF4-FFF2-40B4-BE49-F238E27FC236}">
                <a16:creationId xmlns:a16="http://schemas.microsoft.com/office/drawing/2014/main" id="{F2BAFCF9-6ACE-4E11-8AC5-705BA7DCE73A}"/>
              </a:ext>
            </a:extLst>
          </p:cNvPr>
          <p:cNvSpPr>
            <a:spLocks noGrp="1"/>
          </p:cNvSpPr>
          <p:nvPr>
            <p:ph sz="quarter" idx="15" hasCustomPrompt="1"/>
          </p:nvPr>
        </p:nvSpPr>
        <p:spPr>
          <a:xfrm>
            <a:off x="9923253" y="2198579"/>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5" name="Espace réservé du contenu 12">
            <a:extLst>
              <a:ext uri="{FF2B5EF4-FFF2-40B4-BE49-F238E27FC236}">
                <a16:creationId xmlns:a16="http://schemas.microsoft.com/office/drawing/2014/main" id="{9F748970-5446-41ED-9626-54FA09FD9DA4}"/>
              </a:ext>
            </a:extLst>
          </p:cNvPr>
          <p:cNvSpPr>
            <a:spLocks noGrp="1"/>
          </p:cNvSpPr>
          <p:nvPr>
            <p:ph sz="quarter" idx="16" hasCustomPrompt="1"/>
          </p:nvPr>
        </p:nvSpPr>
        <p:spPr>
          <a:xfrm>
            <a:off x="1492839" y="3695501"/>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6" name="Espace réservé du contenu 12">
            <a:extLst>
              <a:ext uri="{FF2B5EF4-FFF2-40B4-BE49-F238E27FC236}">
                <a16:creationId xmlns:a16="http://schemas.microsoft.com/office/drawing/2014/main" id="{658FDE67-743F-4741-AD12-5E89EB8B5203}"/>
              </a:ext>
            </a:extLst>
          </p:cNvPr>
          <p:cNvSpPr>
            <a:spLocks noGrp="1"/>
          </p:cNvSpPr>
          <p:nvPr>
            <p:ph sz="quarter" idx="17" hasCustomPrompt="1"/>
          </p:nvPr>
        </p:nvSpPr>
        <p:spPr>
          <a:xfrm>
            <a:off x="3178922" y="3695501"/>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7" name="Espace réservé du contenu 12">
            <a:extLst>
              <a:ext uri="{FF2B5EF4-FFF2-40B4-BE49-F238E27FC236}">
                <a16:creationId xmlns:a16="http://schemas.microsoft.com/office/drawing/2014/main" id="{3B72979C-C29D-4B32-BD44-7102EF391ECA}"/>
              </a:ext>
            </a:extLst>
          </p:cNvPr>
          <p:cNvSpPr>
            <a:spLocks noGrp="1"/>
          </p:cNvSpPr>
          <p:nvPr>
            <p:ph sz="quarter" idx="18" hasCustomPrompt="1"/>
          </p:nvPr>
        </p:nvSpPr>
        <p:spPr>
          <a:xfrm>
            <a:off x="4865005" y="3695501"/>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8" name="Espace réservé du contenu 12">
            <a:extLst>
              <a:ext uri="{FF2B5EF4-FFF2-40B4-BE49-F238E27FC236}">
                <a16:creationId xmlns:a16="http://schemas.microsoft.com/office/drawing/2014/main" id="{E26C070C-BBAD-4319-94CD-E920FBB48BBC}"/>
              </a:ext>
            </a:extLst>
          </p:cNvPr>
          <p:cNvSpPr>
            <a:spLocks noGrp="1"/>
          </p:cNvSpPr>
          <p:nvPr>
            <p:ph sz="quarter" idx="19" hasCustomPrompt="1"/>
          </p:nvPr>
        </p:nvSpPr>
        <p:spPr>
          <a:xfrm>
            <a:off x="6551088" y="3695501"/>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49" name="Espace réservé du contenu 12">
            <a:extLst>
              <a:ext uri="{FF2B5EF4-FFF2-40B4-BE49-F238E27FC236}">
                <a16:creationId xmlns:a16="http://schemas.microsoft.com/office/drawing/2014/main" id="{72D6E8D4-073F-4B82-807C-3DDAA7A1891C}"/>
              </a:ext>
            </a:extLst>
          </p:cNvPr>
          <p:cNvSpPr>
            <a:spLocks noGrp="1"/>
          </p:cNvSpPr>
          <p:nvPr>
            <p:ph sz="quarter" idx="20" hasCustomPrompt="1"/>
          </p:nvPr>
        </p:nvSpPr>
        <p:spPr>
          <a:xfrm>
            <a:off x="8237171" y="3695501"/>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0" name="Espace réservé du contenu 12">
            <a:extLst>
              <a:ext uri="{FF2B5EF4-FFF2-40B4-BE49-F238E27FC236}">
                <a16:creationId xmlns:a16="http://schemas.microsoft.com/office/drawing/2014/main" id="{D7188408-3746-4E2D-AC24-5C968B45D951}"/>
              </a:ext>
            </a:extLst>
          </p:cNvPr>
          <p:cNvSpPr>
            <a:spLocks noGrp="1"/>
          </p:cNvSpPr>
          <p:nvPr>
            <p:ph sz="quarter" idx="21" hasCustomPrompt="1"/>
          </p:nvPr>
        </p:nvSpPr>
        <p:spPr>
          <a:xfrm>
            <a:off x="9923253" y="3695501"/>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1" name="Espace réservé du contenu 12">
            <a:extLst>
              <a:ext uri="{FF2B5EF4-FFF2-40B4-BE49-F238E27FC236}">
                <a16:creationId xmlns:a16="http://schemas.microsoft.com/office/drawing/2014/main" id="{5B127143-F73B-447F-8E18-A821163DB15F}"/>
              </a:ext>
            </a:extLst>
          </p:cNvPr>
          <p:cNvSpPr>
            <a:spLocks noGrp="1"/>
          </p:cNvSpPr>
          <p:nvPr>
            <p:ph sz="quarter" idx="22" hasCustomPrompt="1"/>
          </p:nvPr>
        </p:nvSpPr>
        <p:spPr>
          <a:xfrm>
            <a:off x="1492839" y="5196497"/>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2" name="Espace réservé du contenu 12">
            <a:extLst>
              <a:ext uri="{FF2B5EF4-FFF2-40B4-BE49-F238E27FC236}">
                <a16:creationId xmlns:a16="http://schemas.microsoft.com/office/drawing/2014/main" id="{48201BCB-09BC-40A6-88E5-745ABA04D146}"/>
              </a:ext>
            </a:extLst>
          </p:cNvPr>
          <p:cNvSpPr>
            <a:spLocks noGrp="1"/>
          </p:cNvSpPr>
          <p:nvPr>
            <p:ph sz="quarter" idx="23" hasCustomPrompt="1"/>
          </p:nvPr>
        </p:nvSpPr>
        <p:spPr>
          <a:xfrm>
            <a:off x="3178922" y="5196497"/>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3" name="Espace réservé du contenu 12">
            <a:extLst>
              <a:ext uri="{FF2B5EF4-FFF2-40B4-BE49-F238E27FC236}">
                <a16:creationId xmlns:a16="http://schemas.microsoft.com/office/drawing/2014/main" id="{6CDF4116-C12D-409A-BD45-FCE9C3710FED}"/>
              </a:ext>
            </a:extLst>
          </p:cNvPr>
          <p:cNvSpPr>
            <a:spLocks noGrp="1"/>
          </p:cNvSpPr>
          <p:nvPr>
            <p:ph sz="quarter" idx="24" hasCustomPrompt="1"/>
          </p:nvPr>
        </p:nvSpPr>
        <p:spPr>
          <a:xfrm>
            <a:off x="4865005" y="5196497"/>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4" name="Espace réservé du contenu 12">
            <a:extLst>
              <a:ext uri="{FF2B5EF4-FFF2-40B4-BE49-F238E27FC236}">
                <a16:creationId xmlns:a16="http://schemas.microsoft.com/office/drawing/2014/main" id="{877E41ED-FA1D-4BD6-804A-2AE2A0E32216}"/>
              </a:ext>
            </a:extLst>
          </p:cNvPr>
          <p:cNvSpPr>
            <a:spLocks noGrp="1"/>
          </p:cNvSpPr>
          <p:nvPr>
            <p:ph sz="quarter" idx="25" hasCustomPrompt="1"/>
          </p:nvPr>
        </p:nvSpPr>
        <p:spPr>
          <a:xfrm>
            <a:off x="6551088" y="5196497"/>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5" name="Espace réservé du contenu 12">
            <a:extLst>
              <a:ext uri="{FF2B5EF4-FFF2-40B4-BE49-F238E27FC236}">
                <a16:creationId xmlns:a16="http://schemas.microsoft.com/office/drawing/2014/main" id="{A9609212-EAF9-4B4F-A5BF-6F7698F74590}"/>
              </a:ext>
            </a:extLst>
          </p:cNvPr>
          <p:cNvSpPr>
            <a:spLocks noGrp="1"/>
          </p:cNvSpPr>
          <p:nvPr>
            <p:ph sz="quarter" idx="26" hasCustomPrompt="1"/>
          </p:nvPr>
        </p:nvSpPr>
        <p:spPr>
          <a:xfrm>
            <a:off x="8237171" y="5196497"/>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
        <p:nvSpPr>
          <p:cNvPr id="56" name="Espace réservé du contenu 12">
            <a:extLst>
              <a:ext uri="{FF2B5EF4-FFF2-40B4-BE49-F238E27FC236}">
                <a16:creationId xmlns:a16="http://schemas.microsoft.com/office/drawing/2014/main" id="{3AC5948D-29D8-4F6E-B17F-0441995C2C3F}"/>
              </a:ext>
            </a:extLst>
          </p:cNvPr>
          <p:cNvSpPr>
            <a:spLocks noGrp="1"/>
          </p:cNvSpPr>
          <p:nvPr>
            <p:ph sz="quarter" idx="27" hasCustomPrompt="1"/>
          </p:nvPr>
        </p:nvSpPr>
        <p:spPr>
          <a:xfrm>
            <a:off x="9923253" y="5196497"/>
            <a:ext cx="775908" cy="754686"/>
          </a:xfrm>
          <a:prstGeom prst="rect">
            <a:avLst/>
          </a:prstGeom>
        </p:spPr>
        <p:txBody>
          <a:bodyPr anchor="t"/>
          <a:lstStyle>
            <a:lvl1pPr marL="0" indent="0" algn="ctr">
              <a:buNone/>
              <a:defRPr sz="800"/>
            </a:lvl1pPr>
          </a:lstStyle>
          <a:p>
            <a:pPr lvl="0"/>
            <a:r>
              <a:rPr lang="fr-FR" dirty="0"/>
              <a:t>Drag &amp; Drop</a:t>
            </a:r>
            <a:endParaRPr lang="en-US" dirty="0"/>
          </a:p>
        </p:txBody>
      </p:sp>
    </p:spTree>
    <p:extLst>
      <p:ext uri="{BB962C8B-B14F-4D97-AF65-F5344CB8AC3E}">
        <p14:creationId xmlns:p14="http://schemas.microsoft.com/office/powerpoint/2010/main" val="16538954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A62A3B4-90FB-4299-99EA-8A0033116D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9418" y="2781300"/>
            <a:ext cx="2073164" cy="1295399"/>
          </a:xfrm>
          <a:prstGeom prst="rect">
            <a:avLst/>
          </a:prstGeom>
        </p:spPr>
      </p:pic>
    </p:spTree>
    <p:extLst>
      <p:ext uri="{BB962C8B-B14F-4D97-AF65-F5344CB8AC3E}">
        <p14:creationId xmlns:p14="http://schemas.microsoft.com/office/powerpoint/2010/main" val="33541309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Phone X">
    <p:spTree>
      <p:nvGrpSpPr>
        <p:cNvPr id="1" name=""/>
        <p:cNvGrpSpPr/>
        <p:nvPr/>
      </p:nvGrpSpPr>
      <p:grpSpPr>
        <a:xfrm>
          <a:off x="0" y="0"/>
          <a:ext cx="0" cy="0"/>
          <a:chOff x="0" y="0"/>
          <a:chExt cx="0" cy="0"/>
        </a:xfrm>
      </p:grpSpPr>
      <p:sp>
        <p:nvSpPr>
          <p:cNvPr id="16" name="Picture Placeholder 2">
            <a:extLst>
              <a:ext uri="{FF2B5EF4-FFF2-40B4-BE49-F238E27FC236}">
                <a16:creationId xmlns:a16="http://schemas.microsoft.com/office/drawing/2014/main" id="{1908C951-434A-4DD1-AFA3-1AF87D704742}"/>
              </a:ext>
            </a:extLst>
          </p:cNvPr>
          <p:cNvSpPr>
            <a:spLocks noGrp="1"/>
          </p:cNvSpPr>
          <p:nvPr>
            <p:ph type="pic" sz="quarter" idx="11" hasCustomPrompt="1"/>
          </p:nvPr>
        </p:nvSpPr>
        <p:spPr>
          <a:xfrm>
            <a:off x="2547147" y="896184"/>
            <a:ext cx="2366010" cy="5138856"/>
          </a:xfrm>
          <a:custGeom>
            <a:avLst/>
            <a:gdLst>
              <a:gd name="connsiteX0" fmla="*/ 0 w 2366010"/>
              <a:gd name="connsiteY0" fmla="*/ 244787 h 5124450"/>
              <a:gd name="connsiteX1" fmla="*/ 244787 w 2366010"/>
              <a:gd name="connsiteY1" fmla="*/ 0 h 5124450"/>
              <a:gd name="connsiteX2" fmla="*/ 2121223 w 2366010"/>
              <a:gd name="connsiteY2" fmla="*/ 0 h 5124450"/>
              <a:gd name="connsiteX3" fmla="*/ 2366010 w 2366010"/>
              <a:gd name="connsiteY3" fmla="*/ 244787 h 5124450"/>
              <a:gd name="connsiteX4" fmla="*/ 2366010 w 2366010"/>
              <a:gd name="connsiteY4" fmla="*/ 4879663 h 5124450"/>
              <a:gd name="connsiteX5" fmla="*/ 2121223 w 2366010"/>
              <a:gd name="connsiteY5" fmla="*/ 5124450 h 5124450"/>
              <a:gd name="connsiteX6" fmla="*/ 244787 w 2366010"/>
              <a:gd name="connsiteY6" fmla="*/ 5124450 h 5124450"/>
              <a:gd name="connsiteX7" fmla="*/ 0 w 2366010"/>
              <a:gd name="connsiteY7" fmla="*/ 4879663 h 5124450"/>
              <a:gd name="connsiteX8" fmla="*/ 0 w 2366010"/>
              <a:gd name="connsiteY8" fmla="*/ 244787 h 5124450"/>
              <a:gd name="connsiteX0" fmla="*/ 0 w 2366010"/>
              <a:gd name="connsiteY0" fmla="*/ 244793 h 5124456"/>
              <a:gd name="connsiteX1" fmla="*/ 244787 w 2366010"/>
              <a:gd name="connsiteY1" fmla="*/ 6 h 5124456"/>
              <a:gd name="connsiteX2" fmla="*/ 659130 w 2366010"/>
              <a:gd name="connsiteY2" fmla="*/ 186696 h 5124456"/>
              <a:gd name="connsiteX3" fmla="*/ 2121223 w 2366010"/>
              <a:gd name="connsiteY3" fmla="*/ 6 h 5124456"/>
              <a:gd name="connsiteX4" fmla="*/ 2366010 w 2366010"/>
              <a:gd name="connsiteY4" fmla="*/ 244793 h 5124456"/>
              <a:gd name="connsiteX5" fmla="*/ 2366010 w 2366010"/>
              <a:gd name="connsiteY5" fmla="*/ 4879669 h 5124456"/>
              <a:gd name="connsiteX6" fmla="*/ 2121223 w 2366010"/>
              <a:gd name="connsiteY6" fmla="*/ 5124456 h 5124456"/>
              <a:gd name="connsiteX7" fmla="*/ 244787 w 2366010"/>
              <a:gd name="connsiteY7" fmla="*/ 5124456 h 5124456"/>
              <a:gd name="connsiteX8" fmla="*/ 0 w 2366010"/>
              <a:gd name="connsiteY8" fmla="*/ 4879669 h 5124456"/>
              <a:gd name="connsiteX9" fmla="*/ 0 w 2366010"/>
              <a:gd name="connsiteY9" fmla="*/ 244793 h 5124456"/>
              <a:gd name="connsiteX0" fmla="*/ 0 w 2366010"/>
              <a:gd name="connsiteY0" fmla="*/ 244794 h 5124457"/>
              <a:gd name="connsiteX1" fmla="*/ 244787 w 2366010"/>
              <a:gd name="connsiteY1" fmla="*/ 7 h 5124457"/>
              <a:gd name="connsiteX2" fmla="*/ 659130 w 2366010"/>
              <a:gd name="connsiteY2" fmla="*/ 186697 h 5124457"/>
              <a:gd name="connsiteX3" fmla="*/ 2121223 w 2366010"/>
              <a:gd name="connsiteY3" fmla="*/ 7 h 5124457"/>
              <a:gd name="connsiteX4" fmla="*/ 2366010 w 2366010"/>
              <a:gd name="connsiteY4" fmla="*/ 244794 h 5124457"/>
              <a:gd name="connsiteX5" fmla="*/ 2366010 w 2366010"/>
              <a:gd name="connsiteY5" fmla="*/ 4879670 h 5124457"/>
              <a:gd name="connsiteX6" fmla="*/ 2121223 w 2366010"/>
              <a:gd name="connsiteY6" fmla="*/ 5124457 h 5124457"/>
              <a:gd name="connsiteX7" fmla="*/ 244787 w 2366010"/>
              <a:gd name="connsiteY7" fmla="*/ 5124457 h 5124457"/>
              <a:gd name="connsiteX8" fmla="*/ 0 w 2366010"/>
              <a:gd name="connsiteY8" fmla="*/ 4879670 h 5124457"/>
              <a:gd name="connsiteX9" fmla="*/ 0 w 2366010"/>
              <a:gd name="connsiteY9" fmla="*/ 244794 h 5124457"/>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7353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9704 h 5139367"/>
              <a:gd name="connsiteX1" fmla="*/ 244787 w 2366010"/>
              <a:gd name="connsiteY1" fmla="*/ 14917 h 5139367"/>
              <a:gd name="connsiteX2" fmla="*/ 499110 w 2366010"/>
              <a:gd name="connsiteY2" fmla="*/ 30158 h 5139367"/>
              <a:gd name="connsiteX3" fmla="*/ 735330 w 2366010"/>
              <a:gd name="connsiteY3" fmla="*/ 201607 h 5139367"/>
              <a:gd name="connsiteX4" fmla="*/ 2121223 w 2366010"/>
              <a:gd name="connsiteY4" fmla="*/ 14917 h 5139367"/>
              <a:gd name="connsiteX5" fmla="*/ 2366010 w 2366010"/>
              <a:gd name="connsiteY5" fmla="*/ 259704 h 5139367"/>
              <a:gd name="connsiteX6" fmla="*/ 2366010 w 2366010"/>
              <a:gd name="connsiteY6" fmla="*/ 4894580 h 5139367"/>
              <a:gd name="connsiteX7" fmla="*/ 2121223 w 2366010"/>
              <a:gd name="connsiteY7" fmla="*/ 5139367 h 5139367"/>
              <a:gd name="connsiteX8" fmla="*/ 244787 w 2366010"/>
              <a:gd name="connsiteY8" fmla="*/ 5139367 h 5139367"/>
              <a:gd name="connsiteX9" fmla="*/ 0 w 2366010"/>
              <a:gd name="connsiteY9" fmla="*/ 4894580 h 5139367"/>
              <a:gd name="connsiteX10" fmla="*/ 0 w 2366010"/>
              <a:gd name="connsiteY10" fmla="*/ 259704 h 5139367"/>
              <a:gd name="connsiteX0" fmla="*/ 0 w 2366010"/>
              <a:gd name="connsiteY0" fmla="*/ 255334 h 5134997"/>
              <a:gd name="connsiteX1" fmla="*/ 244787 w 2366010"/>
              <a:gd name="connsiteY1" fmla="*/ 10547 h 5134997"/>
              <a:gd name="connsiteX2" fmla="*/ 499110 w 2366010"/>
              <a:gd name="connsiteY2" fmla="*/ 25788 h 5134997"/>
              <a:gd name="connsiteX3" fmla="*/ 735330 w 2366010"/>
              <a:gd name="connsiteY3" fmla="*/ 19723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5334 h 5134997"/>
              <a:gd name="connsiteX1" fmla="*/ 244787 w 2366010"/>
              <a:gd name="connsiteY1" fmla="*/ 10547 h 5134997"/>
              <a:gd name="connsiteX2" fmla="*/ 499110 w 2366010"/>
              <a:gd name="connsiteY2" fmla="*/ 25788 h 5134997"/>
              <a:gd name="connsiteX3" fmla="*/ 731520 w 2366010"/>
              <a:gd name="connsiteY3" fmla="*/ 19342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1685 h 5131348"/>
              <a:gd name="connsiteX1" fmla="*/ 244787 w 2366010"/>
              <a:gd name="connsiteY1" fmla="*/ 6898 h 5131348"/>
              <a:gd name="connsiteX2" fmla="*/ 510540 w 2366010"/>
              <a:gd name="connsiteY2" fmla="*/ 10709 h 5131348"/>
              <a:gd name="connsiteX3" fmla="*/ 73914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1685 h 5131348"/>
              <a:gd name="connsiteX1" fmla="*/ 244787 w 2366010"/>
              <a:gd name="connsiteY1" fmla="*/ 6898 h 5131348"/>
              <a:gd name="connsiteX2" fmla="*/ 510540 w 2366010"/>
              <a:gd name="connsiteY2" fmla="*/ 10709 h 5131348"/>
              <a:gd name="connsiteX3" fmla="*/ 72771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5624 h 5135287"/>
              <a:gd name="connsiteX1" fmla="*/ 244787 w 2366010"/>
              <a:gd name="connsiteY1" fmla="*/ 10837 h 5135287"/>
              <a:gd name="connsiteX2" fmla="*/ 520700 w 2366010"/>
              <a:gd name="connsiteY2" fmla="*/ 7028 h 5135287"/>
              <a:gd name="connsiteX3" fmla="*/ 727710 w 2366010"/>
              <a:gd name="connsiteY3" fmla="*/ 193717 h 5135287"/>
              <a:gd name="connsiteX4" fmla="*/ 2121223 w 2366010"/>
              <a:gd name="connsiteY4" fmla="*/ 10837 h 5135287"/>
              <a:gd name="connsiteX5" fmla="*/ 2366010 w 2366010"/>
              <a:gd name="connsiteY5" fmla="*/ 255624 h 5135287"/>
              <a:gd name="connsiteX6" fmla="*/ 2366010 w 2366010"/>
              <a:gd name="connsiteY6" fmla="*/ 4890500 h 5135287"/>
              <a:gd name="connsiteX7" fmla="*/ 2121223 w 2366010"/>
              <a:gd name="connsiteY7" fmla="*/ 5135287 h 5135287"/>
              <a:gd name="connsiteX8" fmla="*/ 244787 w 2366010"/>
              <a:gd name="connsiteY8" fmla="*/ 5135287 h 5135287"/>
              <a:gd name="connsiteX9" fmla="*/ 0 w 2366010"/>
              <a:gd name="connsiteY9" fmla="*/ 4890500 h 5135287"/>
              <a:gd name="connsiteX10" fmla="*/ 0 w 2366010"/>
              <a:gd name="connsiteY10" fmla="*/ 255624 h 5135287"/>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2381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58153 w 2366010"/>
              <a:gd name="connsiteY5" fmla="*/ 1375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5773 w 2366010"/>
              <a:gd name="connsiteY5" fmla="*/ 17823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73393 w 2366010"/>
              <a:gd name="connsiteY5" fmla="*/ 21125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63996 h 5143659"/>
              <a:gd name="connsiteX1" fmla="*/ 237167 w 2366010"/>
              <a:gd name="connsiteY1" fmla="*/ 16669 h 5143659"/>
              <a:gd name="connsiteX2" fmla="*/ 520700 w 2366010"/>
              <a:gd name="connsiteY2" fmla="*/ 15400 h 5143659"/>
              <a:gd name="connsiteX3" fmla="*/ 727710 w 2366010"/>
              <a:gd name="connsiteY3" fmla="*/ 202089 h 5143659"/>
              <a:gd name="connsiteX4" fmla="*/ 1364453 w 2366010"/>
              <a:gd name="connsiteY4" fmla="*/ 203362 h 5143659"/>
              <a:gd name="connsiteX5" fmla="*/ 1760693 w 2366010"/>
              <a:gd name="connsiteY5" fmla="*/ 195742 h 5143659"/>
              <a:gd name="connsiteX6" fmla="*/ 1864833 w 2366010"/>
              <a:gd name="connsiteY6" fmla="*/ 25562 h 5143659"/>
              <a:gd name="connsiteX7" fmla="*/ 2121223 w 2366010"/>
              <a:gd name="connsiteY7" fmla="*/ 19209 h 5143659"/>
              <a:gd name="connsiteX8" fmla="*/ 2366010 w 2366010"/>
              <a:gd name="connsiteY8" fmla="*/ 263996 h 5143659"/>
              <a:gd name="connsiteX9" fmla="*/ 2366010 w 2366010"/>
              <a:gd name="connsiteY9" fmla="*/ 4898872 h 5143659"/>
              <a:gd name="connsiteX10" fmla="*/ 2121223 w 2366010"/>
              <a:gd name="connsiteY10" fmla="*/ 5143659 h 5143659"/>
              <a:gd name="connsiteX11" fmla="*/ 244787 w 2366010"/>
              <a:gd name="connsiteY11" fmla="*/ 5143659 h 5143659"/>
              <a:gd name="connsiteX12" fmla="*/ 0 w 2366010"/>
              <a:gd name="connsiteY12" fmla="*/ 4898872 h 5143659"/>
              <a:gd name="connsiteX13" fmla="*/ 0 w 2366010"/>
              <a:gd name="connsiteY13" fmla="*/ 263996 h 5143659"/>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364453 w 2366010"/>
              <a:gd name="connsiteY4" fmla="*/ 196014 h 5136311"/>
              <a:gd name="connsiteX5" fmla="*/ 1760693 w 2366010"/>
              <a:gd name="connsiteY5" fmla="*/ 188394 h 5136311"/>
              <a:gd name="connsiteX6" fmla="*/ 1864833 w 2366010"/>
              <a:gd name="connsiteY6" fmla="*/ 18214 h 5136311"/>
              <a:gd name="connsiteX7" fmla="*/ 2121223 w 2366010"/>
              <a:gd name="connsiteY7" fmla="*/ 11861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6069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60632 h 5140295"/>
              <a:gd name="connsiteX1" fmla="*/ 237167 w 2366010"/>
              <a:gd name="connsiteY1" fmla="*/ 13305 h 5140295"/>
              <a:gd name="connsiteX2" fmla="*/ 520700 w 2366010"/>
              <a:gd name="connsiteY2" fmla="*/ 12036 h 5140295"/>
              <a:gd name="connsiteX3" fmla="*/ 727710 w 2366010"/>
              <a:gd name="connsiteY3" fmla="*/ 198725 h 5140295"/>
              <a:gd name="connsiteX4" fmla="*/ 1364453 w 2366010"/>
              <a:gd name="connsiteY4" fmla="*/ 199998 h 5140295"/>
              <a:gd name="connsiteX5" fmla="*/ 1753073 w 2366010"/>
              <a:gd name="connsiteY5" fmla="*/ 192378 h 5140295"/>
              <a:gd name="connsiteX6" fmla="*/ 1857213 w 2366010"/>
              <a:gd name="connsiteY6" fmla="*/ 14578 h 5140295"/>
              <a:gd name="connsiteX7" fmla="*/ 2121223 w 2366010"/>
              <a:gd name="connsiteY7" fmla="*/ 15845 h 5140295"/>
              <a:gd name="connsiteX8" fmla="*/ 2366010 w 2366010"/>
              <a:gd name="connsiteY8" fmla="*/ 260632 h 5140295"/>
              <a:gd name="connsiteX9" fmla="*/ 2366010 w 2366010"/>
              <a:gd name="connsiteY9" fmla="*/ 4895508 h 5140295"/>
              <a:gd name="connsiteX10" fmla="*/ 2121223 w 2366010"/>
              <a:gd name="connsiteY10" fmla="*/ 5140295 h 5140295"/>
              <a:gd name="connsiteX11" fmla="*/ 244787 w 2366010"/>
              <a:gd name="connsiteY11" fmla="*/ 5140295 h 5140295"/>
              <a:gd name="connsiteX12" fmla="*/ 0 w 2366010"/>
              <a:gd name="connsiteY12" fmla="*/ 4895508 h 5140295"/>
              <a:gd name="connsiteX13" fmla="*/ 0 w 2366010"/>
              <a:gd name="connsiteY13" fmla="*/ 260632 h 5140295"/>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364453 w 2366010"/>
              <a:gd name="connsiteY4" fmla="*/ 207009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32790 w 2366010"/>
              <a:gd name="connsiteY3" fmla="*/ 189664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6010" h="5136311">
                <a:moveTo>
                  <a:pt x="0" y="256648"/>
                </a:moveTo>
                <a:cubicBezTo>
                  <a:pt x="0" y="121456"/>
                  <a:pt x="101975" y="14401"/>
                  <a:pt x="237167" y="9321"/>
                </a:cubicBezTo>
                <a:cubicBezTo>
                  <a:pt x="333052" y="-1632"/>
                  <a:pt x="444023" y="-4013"/>
                  <a:pt x="520700" y="8052"/>
                </a:cubicBezTo>
                <a:cubicBezTo>
                  <a:pt x="570707" y="42977"/>
                  <a:pt x="486568" y="204269"/>
                  <a:pt x="732790" y="189664"/>
                </a:cubicBezTo>
                <a:cubicBezTo>
                  <a:pt x="889925" y="194321"/>
                  <a:pt x="1103918" y="196755"/>
                  <a:pt x="1274918" y="194110"/>
                </a:cubicBezTo>
                <a:cubicBezTo>
                  <a:pt x="1445918" y="191466"/>
                  <a:pt x="1661739" y="204383"/>
                  <a:pt x="1758788" y="173797"/>
                </a:cubicBezTo>
                <a:cubicBezTo>
                  <a:pt x="1855837" y="143211"/>
                  <a:pt x="1797125" y="37475"/>
                  <a:pt x="1857213" y="10594"/>
                </a:cubicBezTo>
                <a:cubicBezTo>
                  <a:pt x="1896981" y="-1049"/>
                  <a:pt x="2008907" y="688"/>
                  <a:pt x="2133923" y="4245"/>
                </a:cubicBezTo>
                <a:cubicBezTo>
                  <a:pt x="2258939" y="7802"/>
                  <a:pt x="2366010" y="121456"/>
                  <a:pt x="2366010" y="256648"/>
                </a:cubicBezTo>
                <a:lnTo>
                  <a:pt x="2366010" y="4891524"/>
                </a:lnTo>
                <a:cubicBezTo>
                  <a:pt x="2366010" y="5026716"/>
                  <a:pt x="2256415" y="5136311"/>
                  <a:pt x="2121223" y="5136311"/>
                </a:cubicBezTo>
                <a:lnTo>
                  <a:pt x="244787" y="5136311"/>
                </a:lnTo>
                <a:cubicBezTo>
                  <a:pt x="109595" y="5136311"/>
                  <a:pt x="0" y="5026716"/>
                  <a:pt x="0" y="4891524"/>
                </a:cubicBezTo>
                <a:lnTo>
                  <a:pt x="0" y="256648"/>
                </a:lnTo>
                <a:close/>
              </a:path>
            </a:pathLst>
          </a:custGeom>
          <a:solidFill>
            <a:schemeClr val="tx1"/>
          </a:solidFill>
        </p:spPr>
        <p:txBody>
          <a:bodyPr lIns="252000" tIns="612000" bIns="90000" anchor="t">
            <a:normAutofit/>
          </a:bodyPr>
          <a:lstStyle>
            <a:lvl1pPr marL="0" indent="0" algn="l">
              <a:buNone/>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25399270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Phone X Zoom">
    <p:spTree>
      <p:nvGrpSpPr>
        <p:cNvPr id="1" name=""/>
        <p:cNvGrpSpPr/>
        <p:nvPr/>
      </p:nvGrpSpPr>
      <p:grpSpPr>
        <a:xfrm>
          <a:off x="0" y="0"/>
          <a:ext cx="0" cy="0"/>
          <a:chOff x="0" y="0"/>
          <a:chExt cx="0" cy="0"/>
        </a:xfrm>
      </p:grpSpPr>
      <p:sp>
        <p:nvSpPr>
          <p:cNvPr id="16" name="Picture Placeholder 2">
            <a:extLst>
              <a:ext uri="{FF2B5EF4-FFF2-40B4-BE49-F238E27FC236}">
                <a16:creationId xmlns:a16="http://schemas.microsoft.com/office/drawing/2014/main" id="{1908C951-434A-4DD1-AFA3-1AF87D704742}"/>
              </a:ext>
            </a:extLst>
          </p:cNvPr>
          <p:cNvSpPr>
            <a:spLocks noGrp="1"/>
          </p:cNvSpPr>
          <p:nvPr>
            <p:ph type="pic" sz="quarter" idx="11" hasCustomPrompt="1"/>
          </p:nvPr>
        </p:nvSpPr>
        <p:spPr>
          <a:xfrm>
            <a:off x="1103086" y="1534810"/>
            <a:ext cx="3795555" cy="5334729"/>
          </a:xfrm>
          <a:custGeom>
            <a:avLst/>
            <a:gdLst>
              <a:gd name="connsiteX0" fmla="*/ 0 w 2366010"/>
              <a:gd name="connsiteY0" fmla="*/ 244787 h 5124450"/>
              <a:gd name="connsiteX1" fmla="*/ 244787 w 2366010"/>
              <a:gd name="connsiteY1" fmla="*/ 0 h 5124450"/>
              <a:gd name="connsiteX2" fmla="*/ 2121223 w 2366010"/>
              <a:gd name="connsiteY2" fmla="*/ 0 h 5124450"/>
              <a:gd name="connsiteX3" fmla="*/ 2366010 w 2366010"/>
              <a:gd name="connsiteY3" fmla="*/ 244787 h 5124450"/>
              <a:gd name="connsiteX4" fmla="*/ 2366010 w 2366010"/>
              <a:gd name="connsiteY4" fmla="*/ 4879663 h 5124450"/>
              <a:gd name="connsiteX5" fmla="*/ 2121223 w 2366010"/>
              <a:gd name="connsiteY5" fmla="*/ 5124450 h 5124450"/>
              <a:gd name="connsiteX6" fmla="*/ 244787 w 2366010"/>
              <a:gd name="connsiteY6" fmla="*/ 5124450 h 5124450"/>
              <a:gd name="connsiteX7" fmla="*/ 0 w 2366010"/>
              <a:gd name="connsiteY7" fmla="*/ 4879663 h 5124450"/>
              <a:gd name="connsiteX8" fmla="*/ 0 w 2366010"/>
              <a:gd name="connsiteY8" fmla="*/ 244787 h 5124450"/>
              <a:gd name="connsiteX0" fmla="*/ 0 w 2366010"/>
              <a:gd name="connsiteY0" fmla="*/ 244793 h 5124456"/>
              <a:gd name="connsiteX1" fmla="*/ 244787 w 2366010"/>
              <a:gd name="connsiteY1" fmla="*/ 6 h 5124456"/>
              <a:gd name="connsiteX2" fmla="*/ 659130 w 2366010"/>
              <a:gd name="connsiteY2" fmla="*/ 186696 h 5124456"/>
              <a:gd name="connsiteX3" fmla="*/ 2121223 w 2366010"/>
              <a:gd name="connsiteY3" fmla="*/ 6 h 5124456"/>
              <a:gd name="connsiteX4" fmla="*/ 2366010 w 2366010"/>
              <a:gd name="connsiteY4" fmla="*/ 244793 h 5124456"/>
              <a:gd name="connsiteX5" fmla="*/ 2366010 w 2366010"/>
              <a:gd name="connsiteY5" fmla="*/ 4879669 h 5124456"/>
              <a:gd name="connsiteX6" fmla="*/ 2121223 w 2366010"/>
              <a:gd name="connsiteY6" fmla="*/ 5124456 h 5124456"/>
              <a:gd name="connsiteX7" fmla="*/ 244787 w 2366010"/>
              <a:gd name="connsiteY7" fmla="*/ 5124456 h 5124456"/>
              <a:gd name="connsiteX8" fmla="*/ 0 w 2366010"/>
              <a:gd name="connsiteY8" fmla="*/ 4879669 h 5124456"/>
              <a:gd name="connsiteX9" fmla="*/ 0 w 2366010"/>
              <a:gd name="connsiteY9" fmla="*/ 244793 h 5124456"/>
              <a:gd name="connsiteX0" fmla="*/ 0 w 2366010"/>
              <a:gd name="connsiteY0" fmla="*/ 244794 h 5124457"/>
              <a:gd name="connsiteX1" fmla="*/ 244787 w 2366010"/>
              <a:gd name="connsiteY1" fmla="*/ 7 h 5124457"/>
              <a:gd name="connsiteX2" fmla="*/ 659130 w 2366010"/>
              <a:gd name="connsiteY2" fmla="*/ 186697 h 5124457"/>
              <a:gd name="connsiteX3" fmla="*/ 2121223 w 2366010"/>
              <a:gd name="connsiteY3" fmla="*/ 7 h 5124457"/>
              <a:gd name="connsiteX4" fmla="*/ 2366010 w 2366010"/>
              <a:gd name="connsiteY4" fmla="*/ 244794 h 5124457"/>
              <a:gd name="connsiteX5" fmla="*/ 2366010 w 2366010"/>
              <a:gd name="connsiteY5" fmla="*/ 4879670 h 5124457"/>
              <a:gd name="connsiteX6" fmla="*/ 2121223 w 2366010"/>
              <a:gd name="connsiteY6" fmla="*/ 5124457 h 5124457"/>
              <a:gd name="connsiteX7" fmla="*/ 244787 w 2366010"/>
              <a:gd name="connsiteY7" fmla="*/ 5124457 h 5124457"/>
              <a:gd name="connsiteX8" fmla="*/ 0 w 2366010"/>
              <a:gd name="connsiteY8" fmla="*/ 4879670 h 5124457"/>
              <a:gd name="connsiteX9" fmla="*/ 0 w 2366010"/>
              <a:gd name="connsiteY9" fmla="*/ 244794 h 5124457"/>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7353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9704 h 5139367"/>
              <a:gd name="connsiteX1" fmla="*/ 244787 w 2366010"/>
              <a:gd name="connsiteY1" fmla="*/ 14917 h 5139367"/>
              <a:gd name="connsiteX2" fmla="*/ 499110 w 2366010"/>
              <a:gd name="connsiteY2" fmla="*/ 30158 h 5139367"/>
              <a:gd name="connsiteX3" fmla="*/ 735330 w 2366010"/>
              <a:gd name="connsiteY3" fmla="*/ 201607 h 5139367"/>
              <a:gd name="connsiteX4" fmla="*/ 2121223 w 2366010"/>
              <a:gd name="connsiteY4" fmla="*/ 14917 h 5139367"/>
              <a:gd name="connsiteX5" fmla="*/ 2366010 w 2366010"/>
              <a:gd name="connsiteY5" fmla="*/ 259704 h 5139367"/>
              <a:gd name="connsiteX6" fmla="*/ 2366010 w 2366010"/>
              <a:gd name="connsiteY6" fmla="*/ 4894580 h 5139367"/>
              <a:gd name="connsiteX7" fmla="*/ 2121223 w 2366010"/>
              <a:gd name="connsiteY7" fmla="*/ 5139367 h 5139367"/>
              <a:gd name="connsiteX8" fmla="*/ 244787 w 2366010"/>
              <a:gd name="connsiteY8" fmla="*/ 5139367 h 5139367"/>
              <a:gd name="connsiteX9" fmla="*/ 0 w 2366010"/>
              <a:gd name="connsiteY9" fmla="*/ 4894580 h 5139367"/>
              <a:gd name="connsiteX10" fmla="*/ 0 w 2366010"/>
              <a:gd name="connsiteY10" fmla="*/ 259704 h 5139367"/>
              <a:gd name="connsiteX0" fmla="*/ 0 w 2366010"/>
              <a:gd name="connsiteY0" fmla="*/ 255334 h 5134997"/>
              <a:gd name="connsiteX1" fmla="*/ 244787 w 2366010"/>
              <a:gd name="connsiteY1" fmla="*/ 10547 h 5134997"/>
              <a:gd name="connsiteX2" fmla="*/ 499110 w 2366010"/>
              <a:gd name="connsiteY2" fmla="*/ 25788 h 5134997"/>
              <a:gd name="connsiteX3" fmla="*/ 735330 w 2366010"/>
              <a:gd name="connsiteY3" fmla="*/ 19723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5334 h 5134997"/>
              <a:gd name="connsiteX1" fmla="*/ 244787 w 2366010"/>
              <a:gd name="connsiteY1" fmla="*/ 10547 h 5134997"/>
              <a:gd name="connsiteX2" fmla="*/ 499110 w 2366010"/>
              <a:gd name="connsiteY2" fmla="*/ 25788 h 5134997"/>
              <a:gd name="connsiteX3" fmla="*/ 731520 w 2366010"/>
              <a:gd name="connsiteY3" fmla="*/ 19342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1685 h 5131348"/>
              <a:gd name="connsiteX1" fmla="*/ 244787 w 2366010"/>
              <a:gd name="connsiteY1" fmla="*/ 6898 h 5131348"/>
              <a:gd name="connsiteX2" fmla="*/ 510540 w 2366010"/>
              <a:gd name="connsiteY2" fmla="*/ 10709 h 5131348"/>
              <a:gd name="connsiteX3" fmla="*/ 73914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1685 h 5131348"/>
              <a:gd name="connsiteX1" fmla="*/ 244787 w 2366010"/>
              <a:gd name="connsiteY1" fmla="*/ 6898 h 5131348"/>
              <a:gd name="connsiteX2" fmla="*/ 510540 w 2366010"/>
              <a:gd name="connsiteY2" fmla="*/ 10709 h 5131348"/>
              <a:gd name="connsiteX3" fmla="*/ 72771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5624 h 5135287"/>
              <a:gd name="connsiteX1" fmla="*/ 244787 w 2366010"/>
              <a:gd name="connsiteY1" fmla="*/ 10837 h 5135287"/>
              <a:gd name="connsiteX2" fmla="*/ 520700 w 2366010"/>
              <a:gd name="connsiteY2" fmla="*/ 7028 h 5135287"/>
              <a:gd name="connsiteX3" fmla="*/ 727710 w 2366010"/>
              <a:gd name="connsiteY3" fmla="*/ 193717 h 5135287"/>
              <a:gd name="connsiteX4" fmla="*/ 2121223 w 2366010"/>
              <a:gd name="connsiteY4" fmla="*/ 10837 h 5135287"/>
              <a:gd name="connsiteX5" fmla="*/ 2366010 w 2366010"/>
              <a:gd name="connsiteY5" fmla="*/ 255624 h 5135287"/>
              <a:gd name="connsiteX6" fmla="*/ 2366010 w 2366010"/>
              <a:gd name="connsiteY6" fmla="*/ 4890500 h 5135287"/>
              <a:gd name="connsiteX7" fmla="*/ 2121223 w 2366010"/>
              <a:gd name="connsiteY7" fmla="*/ 5135287 h 5135287"/>
              <a:gd name="connsiteX8" fmla="*/ 244787 w 2366010"/>
              <a:gd name="connsiteY8" fmla="*/ 5135287 h 5135287"/>
              <a:gd name="connsiteX9" fmla="*/ 0 w 2366010"/>
              <a:gd name="connsiteY9" fmla="*/ 4890500 h 5135287"/>
              <a:gd name="connsiteX10" fmla="*/ 0 w 2366010"/>
              <a:gd name="connsiteY10" fmla="*/ 255624 h 5135287"/>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2381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58153 w 2366010"/>
              <a:gd name="connsiteY5" fmla="*/ 1375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5773 w 2366010"/>
              <a:gd name="connsiteY5" fmla="*/ 17823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73393 w 2366010"/>
              <a:gd name="connsiteY5" fmla="*/ 21125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63996 h 5143659"/>
              <a:gd name="connsiteX1" fmla="*/ 237167 w 2366010"/>
              <a:gd name="connsiteY1" fmla="*/ 16669 h 5143659"/>
              <a:gd name="connsiteX2" fmla="*/ 520700 w 2366010"/>
              <a:gd name="connsiteY2" fmla="*/ 15400 h 5143659"/>
              <a:gd name="connsiteX3" fmla="*/ 727710 w 2366010"/>
              <a:gd name="connsiteY3" fmla="*/ 202089 h 5143659"/>
              <a:gd name="connsiteX4" fmla="*/ 1364453 w 2366010"/>
              <a:gd name="connsiteY4" fmla="*/ 203362 h 5143659"/>
              <a:gd name="connsiteX5" fmla="*/ 1760693 w 2366010"/>
              <a:gd name="connsiteY5" fmla="*/ 195742 h 5143659"/>
              <a:gd name="connsiteX6" fmla="*/ 1864833 w 2366010"/>
              <a:gd name="connsiteY6" fmla="*/ 25562 h 5143659"/>
              <a:gd name="connsiteX7" fmla="*/ 2121223 w 2366010"/>
              <a:gd name="connsiteY7" fmla="*/ 19209 h 5143659"/>
              <a:gd name="connsiteX8" fmla="*/ 2366010 w 2366010"/>
              <a:gd name="connsiteY8" fmla="*/ 263996 h 5143659"/>
              <a:gd name="connsiteX9" fmla="*/ 2366010 w 2366010"/>
              <a:gd name="connsiteY9" fmla="*/ 4898872 h 5143659"/>
              <a:gd name="connsiteX10" fmla="*/ 2121223 w 2366010"/>
              <a:gd name="connsiteY10" fmla="*/ 5143659 h 5143659"/>
              <a:gd name="connsiteX11" fmla="*/ 244787 w 2366010"/>
              <a:gd name="connsiteY11" fmla="*/ 5143659 h 5143659"/>
              <a:gd name="connsiteX12" fmla="*/ 0 w 2366010"/>
              <a:gd name="connsiteY12" fmla="*/ 4898872 h 5143659"/>
              <a:gd name="connsiteX13" fmla="*/ 0 w 2366010"/>
              <a:gd name="connsiteY13" fmla="*/ 263996 h 5143659"/>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364453 w 2366010"/>
              <a:gd name="connsiteY4" fmla="*/ 196014 h 5136311"/>
              <a:gd name="connsiteX5" fmla="*/ 1760693 w 2366010"/>
              <a:gd name="connsiteY5" fmla="*/ 188394 h 5136311"/>
              <a:gd name="connsiteX6" fmla="*/ 1864833 w 2366010"/>
              <a:gd name="connsiteY6" fmla="*/ 18214 h 5136311"/>
              <a:gd name="connsiteX7" fmla="*/ 2121223 w 2366010"/>
              <a:gd name="connsiteY7" fmla="*/ 11861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6069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60632 h 5140295"/>
              <a:gd name="connsiteX1" fmla="*/ 237167 w 2366010"/>
              <a:gd name="connsiteY1" fmla="*/ 13305 h 5140295"/>
              <a:gd name="connsiteX2" fmla="*/ 520700 w 2366010"/>
              <a:gd name="connsiteY2" fmla="*/ 12036 h 5140295"/>
              <a:gd name="connsiteX3" fmla="*/ 727710 w 2366010"/>
              <a:gd name="connsiteY3" fmla="*/ 198725 h 5140295"/>
              <a:gd name="connsiteX4" fmla="*/ 1364453 w 2366010"/>
              <a:gd name="connsiteY4" fmla="*/ 199998 h 5140295"/>
              <a:gd name="connsiteX5" fmla="*/ 1753073 w 2366010"/>
              <a:gd name="connsiteY5" fmla="*/ 192378 h 5140295"/>
              <a:gd name="connsiteX6" fmla="*/ 1857213 w 2366010"/>
              <a:gd name="connsiteY6" fmla="*/ 14578 h 5140295"/>
              <a:gd name="connsiteX7" fmla="*/ 2121223 w 2366010"/>
              <a:gd name="connsiteY7" fmla="*/ 15845 h 5140295"/>
              <a:gd name="connsiteX8" fmla="*/ 2366010 w 2366010"/>
              <a:gd name="connsiteY8" fmla="*/ 260632 h 5140295"/>
              <a:gd name="connsiteX9" fmla="*/ 2366010 w 2366010"/>
              <a:gd name="connsiteY9" fmla="*/ 4895508 h 5140295"/>
              <a:gd name="connsiteX10" fmla="*/ 2121223 w 2366010"/>
              <a:gd name="connsiteY10" fmla="*/ 5140295 h 5140295"/>
              <a:gd name="connsiteX11" fmla="*/ 244787 w 2366010"/>
              <a:gd name="connsiteY11" fmla="*/ 5140295 h 5140295"/>
              <a:gd name="connsiteX12" fmla="*/ 0 w 2366010"/>
              <a:gd name="connsiteY12" fmla="*/ 4895508 h 5140295"/>
              <a:gd name="connsiteX13" fmla="*/ 0 w 2366010"/>
              <a:gd name="connsiteY13" fmla="*/ 260632 h 5140295"/>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364453 w 2366010"/>
              <a:gd name="connsiteY4" fmla="*/ 207009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32790 w 2366010"/>
              <a:gd name="connsiteY3" fmla="*/ 189664 h 5136311"/>
              <a:gd name="connsiteX4" fmla="*/ 1274918 w 2366010"/>
              <a:gd name="connsiteY4" fmla="*/ 194110 h 5136311"/>
              <a:gd name="connsiteX5" fmla="*/ 1758788 w 2366010"/>
              <a:gd name="connsiteY5" fmla="*/ 173797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84244 w 2384244"/>
              <a:gd name="connsiteY9" fmla="*/ 4891524 h 5136311"/>
              <a:gd name="connsiteX10" fmla="*/ 2139457 w 2384244"/>
              <a:gd name="connsiteY10" fmla="*/ 5136311 h 5136311"/>
              <a:gd name="connsiteX11" fmla="*/ 263021 w 2384244"/>
              <a:gd name="connsiteY11" fmla="*/ 5136311 h 5136311"/>
              <a:gd name="connsiteX12" fmla="*/ 18234 w 2384244"/>
              <a:gd name="connsiteY12" fmla="*/ 4891524 h 5136311"/>
              <a:gd name="connsiteX13" fmla="*/ 0 w 2384244"/>
              <a:gd name="connsiteY13" fmla="*/ 3346754 h 5136311"/>
              <a:gd name="connsiteX14" fmla="*/ 18234 w 2384244"/>
              <a:gd name="connsiteY14" fmla="*/ 256648 h 5136311"/>
              <a:gd name="connsiteX0" fmla="*/ 18234 w 2384244"/>
              <a:gd name="connsiteY0" fmla="*/ 334285 h 5213948"/>
              <a:gd name="connsiteX1" fmla="*/ 255401 w 2384244"/>
              <a:gd name="connsiteY1" fmla="*/ 86958 h 5213948"/>
              <a:gd name="connsiteX2" fmla="*/ 538934 w 2384244"/>
              <a:gd name="connsiteY2" fmla="*/ 85689 h 5213948"/>
              <a:gd name="connsiteX3" fmla="*/ 751024 w 2384244"/>
              <a:gd name="connsiteY3" fmla="*/ 267301 h 5213948"/>
              <a:gd name="connsiteX4" fmla="*/ 1293152 w 2384244"/>
              <a:gd name="connsiteY4" fmla="*/ 271747 h 5213948"/>
              <a:gd name="connsiteX5" fmla="*/ 1777022 w 2384244"/>
              <a:gd name="connsiteY5" fmla="*/ 251434 h 5213948"/>
              <a:gd name="connsiteX6" fmla="*/ 1875447 w 2384244"/>
              <a:gd name="connsiteY6" fmla="*/ 88231 h 5213948"/>
              <a:gd name="connsiteX7" fmla="*/ 2152157 w 2384244"/>
              <a:gd name="connsiteY7" fmla="*/ 81882 h 5213948"/>
              <a:gd name="connsiteX8" fmla="*/ 2384244 w 2384244"/>
              <a:gd name="connsiteY8" fmla="*/ 334285 h 5213948"/>
              <a:gd name="connsiteX9" fmla="*/ 2379641 w 2384244"/>
              <a:gd name="connsiteY9" fmla="*/ 3424391 h 5213948"/>
              <a:gd name="connsiteX10" fmla="*/ 2384244 w 2384244"/>
              <a:gd name="connsiteY10" fmla="*/ 4969161 h 5213948"/>
              <a:gd name="connsiteX11" fmla="*/ 2139457 w 2384244"/>
              <a:gd name="connsiteY11" fmla="*/ 5213948 h 5213948"/>
              <a:gd name="connsiteX12" fmla="*/ 263021 w 2384244"/>
              <a:gd name="connsiteY12" fmla="*/ 5213948 h 5213948"/>
              <a:gd name="connsiteX13" fmla="*/ 18234 w 2384244"/>
              <a:gd name="connsiteY13" fmla="*/ 4969161 h 5213948"/>
              <a:gd name="connsiteX14" fmla="*/ 0 w 2384244"/>
              <a:gd name="connsiteY14" fmla="*/ 3424391 h 5213948"/>
              <a:gd name="connsiteX15" fmla="*/ 18234 w 2384244"/>
              <a:gd name="connsiteY15" fmla="*/ 334285 h 5213948"/>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18234 w 2384244"/>
              <a:gd name="connsiteY13" fmla="*/ 4891524 h 5136311"/>
              <a:gd name="connsiteX14" fmla="*/ 0 w 2384244"/>
              <a:gd name="connsiteY14" fmla="*/ 3346754 h 5136311"/>
              <a:gd name="connsiteX15" fmla="*/ 18234 w 2384244"/>
              <a:gd name="connsiteY15"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18234 w 2384244"/>
              <a:gd name="connsiteY13" fmla="*/ 4891524 h 5136311"/>
              <a:gd name="connsiteX14" fmla="*/ 0 w 2384244"/>
              <a:gd name="connsiteY14" fmla="*/ 3346754 h 5136311"/>
              <a:gd name="connsiteX15" fmla="*/ 18234 w 2384244"/>
              <a:gd name="connsiteY15"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18234 w 2384244"/>
              <a:gd name="connsiteY13" fmla="*/ 4891524 h 5136311"/>
              <a:gd name="connsiteX14" fmla="*/ 0 w 2384244"/>
              <a:gd name="connsiteY14" fmla="*/ 3346754 h 5136311"/>
              <a:gd name="connsiteX15" fmla="*/ 18234 w 2384244"/>
              <a:gd name="connsiteY15"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263021 w 2384244"/>
              <a:gd name="connsiteY12" fmla="*/ 5136311 h 5136311"/>
              <a:gd name="connsiteX13" fmla="*/ 0 w 2384244"/>
              <a:gd name="connsiteY13" fmla="*/ 3346754 h 5136311"/>
              <a:gd name="connsiteX14" fmla="*/ 18234 w 2384244"/>
              <a:gd name="connsiteY14" fmla="*/ 256648 h 5136311"/>
              <a:gd name="connsiteX0" fmla="*/ 18234 w 2384244"/>
              <a:gd name="connsiteY0" fmla="*/ 256648 h 5136311"/>
              <a:gd name="connsiteX1" fmla="*/ 255401 w 2384244"/>
              <a:gd name="connsiteY1" fmla="*/ 9321 h 5136311"/>
              <a:gd name="connsiteX2" fmla="*/ 538934 w 2384244"/>
              <a:gd name="connsiteY2" fmla="*/ 8052 h 5136311"/>
              <a:gd name="connsiteX3" fmla="*/ 751024 w 2384244"/>
              <a:gd name="connsiteY3" fmla="*/ 189664 h 5136311"/>
              <a:gd name="connsiteX4" fmla="*/ 1293152 w 2384244"/>
              <a:gd name="connsiteY4" fmla="*/ 194110 h 5136311"/>
              <a:gd name="connsiteX5" fmla="*/ 1777022 w 2384244"/>
              <a:gd name="connsiteY5" fmla="*/ 173797 h 5136311"/>
              <a:gd name="connsiteX6" fmla="*/ 1875447 w 2384244"/>
              <a:gd name="connsiteY6" fmla="*/ 10594 h 5136311"/>
              <a:gd name="connsiteX7" fmla="*/ 2152157 w 2384244"/>
              <a:gd name="connsiteY7" fmla="*/ 4245 h 5136311"/>
              <a:gd name="connsiteX8" fmla="*/ 2384244 w 2384244"/>
              <a:gd name="connsiteY8" fmla="*/ 256648 h 5136311"/>
              <a:gd name="connsiteX9" fmla="*/ 2379641 w 2384244"/>
              <a:gd name="connsiteY9" fmla="*/ 3346754 h 5136311"/>
              <a:gd name="connsiteX10" fmla="*/ 2384244 w 2384244"/>
              <a:gd name="connsiteY10" fmla="*/ 4891524 h 5136311"/>
              <a:gd name="connsiteX11" fmla="*/ 2139457 w 2384244"/>
              <a:gd name="connsiteY11" fmla="*/ 5136311 h 5136311"/>
              <a:gd name="connsiteX12" fmla="*/ 0 w 2384244"/>
              <a:gd name="connsiteY12" fmla="*/ 3346754 h 5136311"/>
              <a:gd name="connsiteX13" fmla="*/ 18234 w 2384244"/>
              <a:gd name="connsiteY13" fmla="*/ 256648 h 5136311"/>
              <a:gd name="connsiteX0" fmla="*/ 18234 w 2384244"/>
              <a:gd name="connsiteY0" fmla="*/ 256648 h 4891524"/>
              <a:gd name="connsiteX1" fmla="*/ 255401 w 2384244"/>
              <a:gd name="connsiteY1" fmla="*/ 9321 h 4891524"/>
              <a:gd name="connsiteX2" fmla="*/ 538934 w 2384244"/>
              <a:gd name="connsiteY2" fmla="*/ 8052 h 4891524"/>
              <a:gd name="connsiteX3" fmla="*/ 751024 w 2384244"/>
              <a:gd name="connsiteY3" fmla="*/ 189664 h 4891524"/>
              <a:gd name="connsiteX4" fmla="*/ 1293152 w 2384244"/>
              <a:gd name="connsiteY4" fmla="*/ 194110 h 4891524"/>
              <a:gd name="connsiteX5" fmla="*/ 1777022 w 2384244"/>
              <a:gd name="connsiteY5" fmla="*/ 173797 h 4891524"/>
              <a:gd name="connsiteX6" fmla="*/ 1875447 w 2384244"/>
              <a:gd name="connsiteY6" fmla="*/ 10594 h 4891524"/>
              <a:gd name="connsiteX7" fmla="*/ 2152157 w 2384244"/>
              <a:gd name="connsiteY7" fmla="*/ 4245 h 4891524"/>
              <a:gd name="connsiteX8" fmla="*/ 2384244 w 2384244"/>
              <a:gd name="connsiteY8" fmla="*/ 256648 h 4891524"/>
              <a:gd name="connsiteX9" fmla="*/ 2379641 w 2384244"/>
              <a:gd name="connsiteY9" fmla="*/ 3346754 h 4891524"/>
              <a:gd name="connsiteX10" fmla="*/ 2384244 w 2384244"/>
              <a:gd name="connsiteY10" fmla="*/ 4891524 h 4891524"/>
              <a:gd name="connsiteX11" fmla="*/ 0 w 2384244"/>
              <a:gd name="connsiteY11" fmla="*/ 3346754 h 4891524"/>
              <a:gd name="connsiteX12" fmla="*/ 18234 w 2384244"/>
              <a:gd name="connsiteY12" fmla="*/ 256648 h 4891524"/>
              <a:gd name="connsiteX0" fmla="*/ 18234 w 2384244"/>
              <a:gd name="connsiteY0" fmla="*/ 256648 h 3733017"/>
              <a:gd name="connsiteX1" fmla="*/ 255401 w 2384244"/>
              <a:gd name="connsiteY1" fmla="*/ 9321 h 3733017"/>
              <a:gd name="connsiteX2" fmla="*/ 538934 w 2384244"/>
              <a:gd name="connsiteY2" fmla="*/ 8052 h 3733017"/>
              <a:gd name="connsiteX3" fmla="*/ 751024 w 2384244"/>
              <a:gd name="connsiteY3" fmla="*/ 189664 h 3733017"/>
              <a:gd name="connsiteX4" fmla="*/ 1293152 w 2384244"/>
              <a:gd name="connsiteY4" fmla="*/ 194110 h 3733017"/>
              <a:gd name="connsiteX5" fmla="*/ 1777022 w 2384244"/>
              <a:gd name="connsiteY5" fmla="*/ 173797 h 3733017"/>
              <a:gd name="connsiteX6" fmla="*/ 1875447 w 2384244"/>
              <a:gd name="connsiteY6" fmla="*/ 10594 h 3733017"/>
              <a:gd name="connsiteX7" fmla="*/ 2152157 w 2384244"/>
              <a:gd name="connsiteY7" fmla="*/ 4245 h 3733017"/>
              <a:gd name="connsiteX8" fmla="*/ 2384244 w 2384244"/>
              <a:gd name="connsiteY8" fmla="*/ 256648 h 3733017"/>
              <a:gd name="connsiteX9" fmla="*/ 2379641 w 2384244"/>
              <a:gd name="connsiteY9" fmla="*/ 3346754 h 3733017"/>
              <a:gd name="connsiteX10" fmla="*/ 0 w 2384244"/>
              <a:gd name="connsiteY10" fmla="*/ 3346754 h 3733017"/>
              <a:gd name="connsiteX11" fmla="*/ 18234 w 2384244"/>
              <a:gd name="connsiteY11" fmla="*/ 256648 h 3733017"/>
              <a:gd name="connsiteX0" fmla="*/ 18234 w 2384244"/>
              <a:gd name="connsiteY0" fmla="*/ 256648 h 3576698"/>
              <a:gd name="connsiteX1" fmla="*/ 255401 w 2384244"/>
              <a:gd name="connsiteY1" fmla="*/ 9321 h 3576698"/>
              <a:gd name="connsiteX2" fmla="*/ 538934 w 2384244"/>
              <a:gd name="connsiteY2" fmla="*/ 8052 h 3576698"/>
              <a:gd name="connsiteX3" fmla="*/ 751024 w 2384244"/>
              <a:gd name="connsiteY3" fmla="*/ 189664 h 3576698"/>
              <a:gd name="connsiteX4" fmla="*/ 1293152 w 2384244"/>
              <a:gd name="connsiteY4" fmla="*/ 194110 h 3576698"/>
              <a:gd name="connsiteX5" fmla="*/ 1777022 w 2384244"/>
              <a:gd name="connsiteY5" fmla="*/ 173797 h 3576698"/>
              <a:gd name="connsiteX6" fmla="*/ 1875447 w 2384244"/>
              <a:gd name="connsiteY6" fmla="*/ 10594 h 3576698"/>
              <a:gd name="connsiteX7" fmla="*/ 2152157 w 2384244"/>
              <a:gd name="connsiteY7" fmla="*/ 4245 h 3576698"/>
              <a:gd name="connsiteX8" fmla="*/ 2384244 w 2384244"/>
              <a:gd name="connsiteY8" fmla="*/ 256648 h 3576698"/>
              <a:gd name="connsiteX9" fmla="*/ 2379641 w 2384244"/>
              <a:gd name="connsiteY9" fmla="*/ 3346754 h 3576698"/>
              <a:gd name="connsiteX10" fmla="*/ 0 w 2384244"/>
              <a:gd name="connsiteY10" fmla="*/ 3346754 h 3576698"/>
              <a:gd name="connsiteX11" fmla="*/ 18234 w 2384244"/>
              <a:gd name="connsiteY11" fmla="*/ 256648 h 3576698"/>
              <a:gd name="connsiteX0" fmla="*/ 18234 w 2384244"/>
              <a:gd name="connsiteY0" fmla="*/ 256648 h 3366131"/>
              <a:gd name="connsiteX1" fmla="*/ 255401 w 2384244"/>
              <a:gd name="connsiteY1" fmla="*/ 9321 h 3366131"/>
              <a:gd name="connsiteX2" fmla="*/ 538934 w 2384244"/>
              <a:gd name="connsiteY2" fmla="*/ 8052 h 3366131"/>
              <a:gd name="connsiteX3" fmla="*/ 751024 w 2384244"/>
              <a:gd name="connsiteY3" fmla="*/ 189664 h 3366131"/>
              <a:gd name="connsiteX4" fmla="*/ 1293152 w 2384244"/>
              <a:gd name="connsiteY4" fmla="*/ 194110 h 3366131"/>
              <a:gd name="connsiteX5" fmla="*/ 1777022 w 2384244"/>
              <a:gd name="connsiteY5" fmla="*/ 173797 h 3366131"/>
              <a:gd name="connsiteX6" fmla="*/ 1875447 w 2384244"/>
              <a:gd name="connsiteY6" fmla="*/ 10594 h 3366131"/>
              <a:gd name="connsiteX7" fmla="*/ 2152157 w 2384244"/>
              <a:gd name="connsiteY7" fmla="*/ 4245 h 3366131"/>
              <a:gd name="connsiteX8" fmla="*/ 2384244 w 2384244"/>
              <a:gd name="connsiteY8" fmla="*/ 256648 h 3366131"/>
              <a:gd name="connsiteX9" fmla="*/ 2379641 w 2384244"/>
              <a:gd name="connsiteY9" fmla="*/ 3346754 h 3366131"/>
              <a:gd name="connsiteX10" fmla="*/ 0 w 2384244"/>
              <a:gd name="connsiteY10" fmla="*/ 3346754 h 3366131"/>
              <a:gd name="connsiteX11" fmla="*/ 18234 w 2384244"/>
              <a:gd name="connsiteY11" fmla="*/ 256648 h 3366131"/>
              <a:gd name="connsiteX0" fmla="*/ 18234 w 2384244"/>
              <a:gd name="connsiteY0" fmla="*/ 256648 h 3366131"/>
              <a:gd name="connsiteX1" fmla="*/ 255401 w 2384244"/>
              <a:gd name="connsiteY1" fmla="*/ 9321 h 3366131"/>
              <a:gd name="connsiteX2" fmla="*/ 538934 w 2384244"/>
              <a:gd name="connsiteY2" fmla="*/ 8052 h 3366131"/>
              <a:gd name="connsiteX3" fmla="*/ 751024 w 2384244"/>
              <a:gd name="connsiteY3" fmla="*/ 189664 h 3366131"/>
              <a:gd name="connsiteX4" fmla="*/ 1293152 w 2384244"/>
              <a:gd name="connsiteY4" fmla="*/ 194110 h 3366131"/>
              <a:gd name="connsiteX5" fmla="*/ 1777022 w 2384244"/>
              <a:gd name="connsiteY5" fmla="*/ 173797 h 3366131"/>
              <a:gd name="connsiteX6" fmla="*/ 1875447 w 2384244"/>
              <a:gd name="connsiteY6" fmla="*/ 10594 h 3366131"/>
              <a:gd name="connsiteX7" fmla="*/ 2152157 w 2384244"/>
              <a:gd name="connsiteY7" fmla="*/ 4245 h 3366131"/>
              <a:gd name="connsiteX8" fmla="*/ 2384244 w 2384244"/>
              <a:gd name="connsiteY8" fmla="*/ 256648 h 3366131"/>
              <a:gd name="connsiteX9" fmla="*/ 2379641 w 2384244"/>
              <a:gd name="connsiteY9" fmla="*/ 3346754 h 3366131"/>
              <a:gd name="connsiteX10" fmla="*/ 0 w 2384244"/>
              <a:gd name="connsiteY10" fmla="*/ 3346754 h 3366131"/>
              <a:gd name="connsiteX11" fmla="*/ 18234 w 2384244"/>
              <a:gd name="connsiteY11" fmla="*/ 256648 h 3366131"/>
              <a:gd name="connsiteX0" fmla="*/ 18234 w 2384244"/>
              <a:gd name="connsiteY0" fmla="*/ 256648 h 3349443"/>
              <a:gd name="connsiteX1" fmla="*/ 255401 w 2384244"/>
              <a:gd name="connsiteY1" fmla="*/ 9321 h 3349443"/>
              <a:gd name="connsiteX2" fmla="*/ 538934 w 2384244"/>
              <a:gd name="connsiteY2" fmla="*/ 8052 h 3349443"/>
              <a:gd name="connsiteX3" fmla="*/ 751024 w 2384244"/>
              <a:gd name="connsiteY3" fmla="*/ 189664 h 3349443"/>
              <a:gd name="connsiteX4" fmla="*/ 1293152 w 2384244"/>
              <a:gd name="connsiteY4" fmla="*/ 194110 h 3349443"/>
              <a:gd name="connsiteX5" fmla="*/ 1777022 w 2384244"/>
              <a:gd name="connsiteY5" fmla="*/ 173797 h 3349443"/>
              <a:gd name="connsiteX6" fmla="*/ 1875447 w 2384244"/>
              <a:gd name="connsiteY6" fmla="*/ 10594 h 3349443"/>
              <a:gd name="connsiteX7" fmla="*/ 2152157 w 2384244"/>
              <a:gd name="connsiteY7" fmla="*/ 4245 h 3349443"/>
              <a:gd name="connsiteX8" fmla="*/ 2384244 w 2384244"/>
              <a:gd name="connsiteY8" fmla="*/ 256648 h 3349443"/>
              <a:gd name="connsiteX9" fmla="*/ 2379641 w 2384244"/>
              <a:gd name="connsiteY9" fmla="*/ 3346754 h 3349443"/>
              <a:gd name="connsiteX10" fmla="*/ 0 w 2384244"/>
              <a:gd name="connsiteY10" fmla="*/ 3346754 h 3349443"/>
              <a:gd name="connsiteX11" fmla="*/ 18234 w 2384244"/>
              <a:gd name="connsiteY11" fmla="*/ 256648 h 334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4244" h="3349443">
                <a:moveTo>
                  <a:pt x="18234" y="256648"/>
                </a:moveTo>
                <a:cubicBezTo>
                  <a:pt x="18234" y="121456"/>
                  <a:pt x="120209" y="14401"/>
                  <a:pt x="255401" y="9321"/>
                </a:cubicBezTo>
                <a:cubicBezTo>
                  <a:pt x="351286" y="-1632"/>
                  <a:pt x="462257" y="-4013"/>
                  <a:pt x="538934" y="8052"/>
                </a:cubicBezTo>
                <a:cubicBezTo>
                  <a:pt x="588941" y="42977"/>
                  <a:pt x="504802" y="204269"/>
                  <a:pt x="751024" y="189664"/>
                </a:cubicBezTo>
                <a:cubicBezTo>
                  <a:pt x="908159" y="194321"/>
                  <a:pt x="1122152" y="196755"/>
                  <a:pt x="1293152" y="194110"/>
                </a:cubicBezTo>
                <a:cubicBezTo>
                  <a:pt x="1464152" y="191466"/>
                  <a:pt x="1679973" y="204383"/>
                  <a:pt x="1777022" y="173797"/>
                </a:cubicBezTo>
                <a:cubicBezTo>
                  <a:pt x="1874071" y="143211"/>
                  <a:pt x="1815359" y="37475"/>
                  <a:pt x="1875447" y="10594"/>
                </a:cubicBezTo>
                <a:cubicBezTo>
                  <a:pt x="1915215" y="-1049"/>
                  <a:pt x="2027141" y="688"/>
                  <a:pt x="2152157" y="4245"/>
                </a:cubicBezTo>
                <a:cubicBezTo>
                  <a:pt x="2277173" y="7802"/>
                  <a:pt x="2373683" y="57529"/>
                  <a:pt x="2384244" y="256648"/>
                </a:cubicBezTo>
                <a:cubicBezTo>
                  <a:pt x="2382710" y="1286683"/>
                  <a:pt x="2381175" y="2316719"/>
                  <a:pt x="2379641" y="3346754"/>
                </a:cubicBezTo>
                <a:cubicBezTo>
                  <a:pt x="2383433" y="3351451"/>
                  <a:pt x="1520" y="3349029"/>
                  <a:pt x="0" y="3346754"/>
                </a:cubicBezTo>
                <a:lnTo>
                  <a:pt x="18234" y="256648"/>
                </a:lnTo>
                <a:close/>
              </a:path>
            </a:pathLst>
          </a:custGeom>
          <a:solidFill>
            <a:schemeClr val="tx1"/>
          </a:solidFill>
        </p:spPr>
        <p:txBody>
          <a:bodyPr lIns="252000" tIns="612000" bIns="90000" anchor="t">
            <a:normAutofit/>
          </a:bodyPr>
          <a:lstStyle>
            <a:lvl1pPr marL="0" indent="0" algn="l">
              <a:buNone/>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2835460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Phone 8">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BDEBE99-BA7C-4A77-B9B3-C3E2B94B23B6}"/>
              </a:ext>
            </a:extLst>
          </p:cNvPr>
          <p:cNvSpPr>
            <a:spLocks noGrp="1"/>
          </p:cNvSpPr>
          <p:nvPr>
            <p:ph type="pic" sz="quarter" idx="10" hasCustomPrompt="1"/>
          </p:nvPr>
        </p:nvSpPr>
        <p:spPr>
          <a:xfrm>
            <a:off x="2620962" y="1463041"/>
            <a:ext cx="2220277" cy="3930014"/>
          </a:xfrm>
          <a:prstGeom prst="rect">
            <a:avLst/>
          </a:pr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398241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cboo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D01FD7D-D544-4772-B580-7DC1E6243425}"/>
              </a:ext>
            </a:extLst>
          </p:cNvPr>
          <p:cNvSpPr>
            <a:spLocks noGrp="1"/>
          </p:cNvSpPr>
          <p:nvPr>
            <p:ph type="pic" sz="quarter" idx="10" hasCustomPrompt="1"/>
          </p:nvPr>
        </p:nvSpPr>
        <p:spPr>
          <a:xfrm>
            <a:off x="6688183" y="2235200"/>
            <a:ext cx="5503817" cy="4622800"/>
          </a:xfrm>
          <a:prstGeom prst="rect">
            <a:avLst/>
          </a:prstGeom>
          <a:solidFill>
            <a:schemeClr val="tx1"/>
          </a:solidFill>
        </p:spPr>
        <p:txBody>
          <a:bodyPr lIns="396000" tIns="1476000" rIns="72000" bIns="7200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fr-FR" sz="36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2850004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acbook Zoom">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D01FD7D-D544-4772-B580-7DC1E6243425}"/>
              </a:ext>
            </a:extLst>
          </p:cNvPr>
          <p:cNvSpPr>
            <a:spLocks noGrp="1"/>
          </p:cNvSpPr>
          <p:nvPr>
            <p:ph type="pic" sz="quarter" idx="10" hasCustomPrompt="1"/>
          </p:nvPr>
        </p:nvSpPr>
        <p:spPr>
          <a:xfrm>
            <a:off x="6543040" y="1745672"/>
            <a:ext cx="5661660" cy="3567545"/>
          </a:xfrm>
          <a:prstGeom prst="rect">
            <a:avLst/>
          </a:prstGeom>
          <a:solidFill>
            <a:schemeClr val="tx1"/>
          </a:solidFill>
        </p:spPr>
        <p:txBody>
          <a:bodyPr lIns="396000" tIns="1476000" rIns="72000" bIns="7200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fr-FR" sz="36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31070322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ell XPS 1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D01FD7D-D544-4772-B580-7DC1E6243425}"/>
              </a:ext>
            </a:extLst>
          </p:cNvPr>
          <p:cNvSpPr>
            <a:spLocks noGrp="1"/>
          </p:cNvSpPr>
          <p:nvPr>
            <p:ph type="pic" sz="quarter" idx="10" hasCustomPrompt="1"/>
          </p:nvPr>
        </p:nvSpPr>
        <p:spPr>
          <a:xfrm>
            <a:off x="5651501" y="1380445"/>
            <a:ext cx="6540499" cy="3681412"/>
          </a:xfrm>
          <a:prstGeom prst="rect">
            <a:avLst/>
          </a:prstGeom>
          <a:solidFill>
            <a:schemeClr val="tx1"/>
          </a:solidFill>
        </p:spPr>
        <p:txBody>
          <a:bodyPr lIns="396000" tIns="1476000" rIns="72000" bIns="72000">
            <a:normAutofit/>
          </a:bodyPr>
          <a:lstStyle>
            <a:lvl1pPr marL="0" marR="0" indent="0" algn="l" defTabSz="914400" rtl="0" eaLnBrk="1" fontAlgn="auto" latinLnBrk="0" hangingPunct="1">
              <a:lnSpc>
                <a:spcPct val="90000"/>
              </a:lnSpc>
              <a:spcBef>
                <a:spcPts val="1000"/>
              </a:spcBef>
              <a:spcAft>
                <a:spcPts val="0"/>
              </a:spcAft>
              <a:buClrTx/>
              <a:buSzTx/>
              <a:buFontTx/>
              <a:buNone/>
              <a:tabLst/>
              <a:defRPr lang="fr-FR" sz="36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34541123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martWatch">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6F9079A-40FC-45CA-B075-1C157417CDD3}"/>
              </a:ext>
            </a:extLst>
          </p:cNvPr>
          <p:cNvSpPr>
            <a:spLocks noGrp="1"/>
          </p:cNvSpPr>
          <p:nvPr>
            <p:ph type="pic" sz="quarter" idx="10" hasCustomPrompt="1"/>
          </p:nvPr>
        </p:nvSpPr>
        <p:spPr>
          <a:xfrm>
            <a:off x="1657987" y="2600960"/>
            <a:ext cx="1327149" cy="1651804"/>
          </a:xfrm>
          <a:prstGeom prst="rect">
            <a:avLst/>
          </a:prstGeom>
          <a:solidFill>
            <a:schemeClr val="tx1"/>
          </a:solidFill>
        </p:spPr>
        <p:txBody>
          <a:bodyPr lIns="108000" tIns="108000" rIns="108000">
            <a:noAutofit/>
          </a:bodyPr>
          <a:lstStyle>
            <a:lvl1pPr marL="0" marR="0" indent="0" algn="l" defTabSz="914400" rtl="0" eaLnBrk="1" fontAlgn="auto" latinLnBrk="0" hangingPunct="1">
              <a:lnSpc>
                <a:spcPct val="100000"/>
              </a:lnSpc>
              <a:spcBef>
                <a:spcPts val="1000"/>
              </a:spcBef>
              <a:spcAft>
                <a:spcPts val="0"/>
              </a:spcAft>
              <a:buClrTx/>
              <a:buSzTx/>
              <a:buFontTx/>
              <a:buNone/>
              <a:tabLst/>
              <a:defRPr lang="fr-FR" sz="12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28622976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martWatch 2">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A3C18045-4E97-4F51-A09F-D85E0CDDEC54}"/>
              </a:ext>
            </a:extLst>
          </p:cNvPr>
          <p:cNvSpPr>
            <a:spLocks noGrp="1"/>
          </p:cNvSpPr>
          <p:nvPr>
            <p:ph type="pic" sz="quarter" idx="10" hasCustomPrompt="1"/>
          </p:nvPr>
        </p:nvSpPr>
        <p:spPr>
          <a:xfrm>
            <a:off x="7506874" y="2217581"/>
            <a:ext cx="1938270" cy="2422838"/>
          </a:xfrm>
          <a:prstGeom prst="rect">
            <a:avLst/>
          </a:prstGeom>
          <a:solidFill>
            <a:schemeClr val="tx1"/>
          </a:solidFill>
        </p:spPr>
        <p:txBody>
          <a:bodyPr lIns="180000" tIns="1044000" rIns="72000" bIns="72000">
            <a:noAutofit/>
          </a:bodyPr>
          <a:lstStyle>
            <a:lvl1pPr marL="0" marR="0" indent="0" algn="l" defTabSz="914400" rtl="0" eaLnBrk="1" fontAlgn="auto" latinLnBrk="0" hangingPunct="1">
              <a:lnSpc>
                <a:spcPct val="90000"/>
              </a:lnSpc>
              <a:spcBef>
                <a:spcPts val="1000"/>
              </a:spcBef>
              <a:spcAft>
                <a:spcPts val="0"/>
              </a:spcAft>
              <a:buClrTx/>
              <a:buSzTx/>
              <a:buFontTx/>
              <a:buNone/>
              <a:tabLst/>
              <a:defRPr lang="fr-FR" sz="24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16868338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otorola Moto 360">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060C29C-669A-4435-98F7-08E7CA3CB23F}"/>
              </a:ext>
            </a:extLst>
          </p:cNvPr>
          <p:cNvSpPr>
            <a:spLocks noGrp="1"/>
          </p:cNvSpPr>
          <p:nvPr>
            <p:ph type="pic" sz="quarter" idx="10" hasCustomPrompt="1"/>
          </p:nvPr>
        </p:nvSpPr>
        <p:spPr>
          <a:xfrm>
            <a:off x="7097712" y="2143919"/>
            <a:ext cx="2568575" cy="2568575"/>
          </a:xfrm>
          <a:prstGeom prst="ellipse">
            <a:avLst/>
          </a:prstGeom>
          <a:solidFill>
            <a:schemeClr val="tx1"/>
          </a:solidFill>
        </p:spPr>
        <p:txBody>
          <a:bodyPr>
            <a:normAutofit/>
          </a:bodyPr>
          <a:lstStyle>
            <a:lvl1pPr marL="0" indent="0" algn="ctr">
              <a:spcBef>
                <a:spcPts val="0"/>
              </a:spcBef>
              <a:buNone/>
              <a:defRPr lang="fr-FR" sz="20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to add a </a:t>
            </a:r>
            <a:r>
              <a:rPr lang="fr-FR" dirty="0" err="1"/>
              <a:t>picture</a:t>
            </a:r>
            <a:endParaRPr lang="fr-FR" dirty="0"/>
          </a:p>
        </p:txBody>
      </p:sp>
    </p:spTree>
    <p:extLst>
      <p:ext uri="{BB962C8B-B14F-4D97-AF65-F5344CB8AC3E}">
        <p14:creationId xmlns:p14="http://schemas.microsoft.com/office/powerpoint/2010/main" val="83121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1">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BA04EA87-5121-4DFC-BCCF-E229FBB46187}"/>
              </a:ext>
            </a:extLst>
          </p:cNvPr>
          <p:cNvSpPr>
            <a:spLocks noGrp="1"/>
          </p:cNvSpPr>
          <p:nvPr>
            <p:ph type="pic" sz="quarter" idx="10" hasCustomPrompt="1"/>
          </p:nvPr>
        </p:nvSpPr>
        <p:spPr>
          <a:xfrm>
            <a:off x="7535119" y="1105236"/>
            <a:ext cx="3903672" cy="4647530"/>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36685737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amsung Galaxy S8">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11B93FC0-473A-4AAF-9633-2ACB63BDC73F}"/>
              </a:ext>
            </a:extLst>
          </p:cNvPr>
          <p:cNvSpPr>
            <a:spLocks noGrp="1"/>
          </p:cNvSpPr>
          <p:nvPr>
            <p:ph type="pic" sz="quarter" idx="10" hasCustomPrompt="1"/>
          </p:nvPr>
        </p:nvSpPr>
        <p:spPr>
          <a:xfrm>
            <a:off x="2560320" y="1024891"/>
            <a:ext cx="2335530" cy="4802886"/>
          </a:xfrm>
          <a:prstGeom prst="roundRect">
            <a:avLst>
              <a:gd name="adj" fmla="val 9054"/>
            </a:avLst>
          </a:pr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40176449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amsung Galaxy S8 Zoom">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11B93FC0-473A-4AAF-9633-2ACB63BDC73F}"/>
              </a:ext>
            </a:extLst>
          </p:cNvPr>
          <p:cNvSpPr>
            <a:spLocks noGrp="1"/>
          </p:cNvSpPr>
          <p:nvPr>
            <p:ph type="pic" sz="quarter" idx="10" hasCustomPrompt="1"/>
          </p:nvPr>
        </p:nvSpPr>
        <p:spPr>
          <a:xfrm>
            <a:off x="1168400" y="1558290"/>
            <a:ext cx="3867150" cy="5325110"/>
          </a:xfrm>
          <a:custGeom>
            <a:avLst/>
            <a:gdLst>
              <a:gd name="connsiteX0" fmla="*/ 0 w 3854450"/>
              <a:gd name="connsiteY0" fmla="*/ 348982 h 7926459"/>
              <a:gd name="connsiteX1" fmla="*/ 348982 w 3854450"/>
              <a:gd name="connsiteY1" fmla="*/ 0 h 7926459"/>
              <a:gd name="connsiteX2" fmla="*/ 3505468 w 3854450"/>
              <a:gd name="connsiteY2" fmla="*/ 0 h 7926459"/>
              <a:gd name="connsiteX3" fmla="*/ 3854450 w 3854450"/>
              <a:gd name="connsiteY3" fmla="*/ 348982 h 7926459"/>
              <a:gd name="connsiteX4" fmla="*/ 3854450 w 3854450"/>
              <a:gd name="connsiteY4" fmla="*/ 7577477 h 7926459"/>
              <a:gd name="connsiteX5" fmla="*/ 3505468 w 3854450"/>
              <a:gd name="connsiteY5" fmla="*/ 7926459 h 7926459"/>
              <a:gd name="connsiteX6" fmla="*/ 348982 w 3854450"/>
              <a:gd name="connsiteY6" fmla="*/ 7926459 h 7926459"/>
              <a:gd name="connsiteX7" fmla="*/ 0 w 3854450"/>
              <a:gd name="connsiteY7" fmla="*/ 7577477 h 7926459"/>
              <a:gd name="connsiteX8" fmla="*/ 0 w 3854450"/>
              <a:gd name="connsiteY8" fmla="*/ 348982 h 7926459"/>
              <a:gd name="connsiteX0" fmla="*/ 12700 w 3867150"/>
              <a:gd name="connsiteY0" fmla="*/ 348982 h 7926459"/>
              <a:gd name="connsiteX1" fmla="*/ 361682 w 3867150"/>
              <a:gd name="connsiteY1" fmla="*/ 0 h 7926459"/>
              <a:gd name="connsiteX2" fmla="*/ 3518168 w 3867150"/>
              <a:gd name="connsiteY2" fmla="*/ 0 h 7926459"/>
              <a:gd name="connsiteX3" fmla="*/ 3867150 w 3867150"/>
              <a:gd name="connsiteY3" fmla="*/ 348982 h 7926459"/>
              <a:gd name="connsiteX4" fmla="*/ 3867150 w 3867150"/>
              <a:gd name="connsiteY4" fmla="*/ 7577477 h 7926459"/>
              <a:gd name="connsiteX5" fmla="*/ 3518168 w 3867150"/>
              <a:gd name="connsiteY5" fmla="*/ 7926459 h 7926459"/>
              <a:gd name="connsiteX6" fmla="*/ 361682 w 3867150"/>
              <a:gd name="connsiteY6" fmla="*/ 7926459 h 7926459"/>
              <a:gd name="connsiteX7" fmla="*/ 12700 w 3867150"/>
              <a:gd name="connsiteY7" fmla="*/ 7577477 h 7926459"/>
              <a:gd name="connsiteX8" fmla="*/ 0 w 3867150"/>
              <a:gd name="connsiteY8" fmla="*/ 5299710 h 7926459"/>
              <a:gd name="connsiteX9" fmla="*/ 12700 w 3867150"/>
              <a:gd name="connsiteY9" fmla="*/ 348982 h 7926459"/>
              <a:gd name="connsiteX0" fmla="*/ 12700 w 3867150"/>
              <a:gd name="connsiteY0" fmla="*/ 348982 h 7926459"/>
              <a:gd name="connsiteX1" fmla="*/ 361682 w 3867150"/>
              <a:gd name="connsiteY1" fmla="*/ 0 h 7926459"/>
              <a:gd name="connsiteX2" fmla="*/ 3518168 w 3867150"/>
              <a:gd name="connsiteY2" fmla="*/ 0 h 7926459"/>
              <a:gd name="connsiteX3" fmla="*/ 3867150 w 3867150"/>
              <a:gd name="connsiteY3" fmla="*/ 348982 h 7926459"/>
              <a:gd name="connsiteX4" fmla="*/ 3860800 w 3867150"/>
              <a:gd name="connsiteY4" fmla="*/ 5325110 h 7926459"/>
              <a:gd name="connsiteX5" fmla="*/ 3867150 w 3867150"/>
              <a:gd name="connsiteY5" fmla="*/ 7577477 h 7926459"/>
              <a:gd name="connsiteX6" fmla="*/ 3518168 w 3867150"/>
              <a:gd name="connsiteY6" fmla="*/ 7926459 h 7926459"/>
              <a:gd name="connsiteX7" fmla="*/ 361682 w 3867150"/>
              <a:gd name="connsiteY7" fmla="*/ 7926459 h 7926459"/>
              <a:gd name="connsiteX8" fmla="*/ 12700 w 3867150"/>
              <a:gd name="connsiteY8" fmla="*/ 7577477 h 7926459"/>
              <a:gd name="connsiteX9" fmla="*/ 0 w 3867150"/>
              <a:gd name="connsiteY9" fmla="*/ 5299710 h 7926459"/>
              <a:gd name="connsiteX10" fmla="*/ 12700 w 3867150"/>
              <a:gd name="connsiteY10" fmla="*/ 348982 h 7926459"/>
              <a:gd name="connsiteX0" fmla="*/ 12700 w 3886723"/>
              <a:gd name="connsiteY0" fmla="*/ 348982 h 7926459"/>
              <a:gd name="connsiteX1" fmla="*/ 361682 w 3886723"/>
              <a:gd name="connsiteY1" fmla="*/ 0 h 7926459"/>
              <a:gd name="connsiteX2" fmla="*/ 3518168 w 3886723"/>
              <a:gd name="connsiteY2" fmla="*/ 0 h 7926459"/>
              <a:gd name="connsiteX3" fmla="*/ 3867150 w 3886723"/>
              <a:gd name="connsiteY3" fmla="*/ 348982 h 7926459"/>
              <a:gd name="connsiteX4" fmla="*/ 3860800 w 3886723"/>
              <a:gd name="connsiteY4" fmla="*/ 5325110 h 7926459"/>
              <a:gd name="connsiteX5" fmla="*/ 3518168 w 3886723"/>
              <a:gd name="connsiteY5" fmla="*/ 7926459 h 7926459"/>
              <a:gd name="connsiteX6" fmla="*/ 361682 w 3886723"/>
              <a:gd name="connsiteY6" fmla="*/ 7926459 h 7926459"/>
              <a:gd name="connsiteX7" fmla="*/ 12700 w 3886723"/>
              <a:gd name="connsiteY7" fmla="*/ 7577477 h 7926459"/>
              <a:gd name="connsiteX8" fmla="*/ 0 w 3886723"/>
              <a:gd name="connsiteY8" fmla="*/ 5299710 h 7926459"/>
              <a:gd name="connsiteX9" fmla="*/ 12700 w 3886723"/>
              <a:gd name="connsiteY9" fmla="*/ 348982 h 7926459"/>
              <a:gd name="connsiteX0" fmla="*/ 12700 w 3867150"/>
              <a:gd name="connsiteY0" fmla="*/ 348982 h 7926459"/>
              <a:gd name="connsiteX1" fmla="*/ 361682 w 3867150"/>
              <a:gd name="connsiteY1" fmla="*/ 0 h 7926459"/>
              <a:gd name="connsiteX2" fmla="*/ 3518168 w 3867150"/>
              <a:gd name="connsiteY2" fmla="*/ 0 h 7926459"/>
              <a:gd name="connsiteX3" fmla="*/ 3867150 w 3867150"/>
              <a:gd name="connsiteY3" fmla="*/ 348982 h 7926459"/>
              <a:gd name="connsiteX4" fmla="*/ 3860800 w 3867150"/>
              <a:gd name="connsiteY4" fmla="*/ 5325110 h 7926459"/>
              <a:gd name="connsiteX5" fmla="*/ 361682 w 3867150"/>
              <a:gd name="connsiteY5" fmla="*/ 7926459 h 7926459"/>
              <a:gd name="connsiteX6" fmla="*/ 12700 w 3867150"/>
              <a:gd name="connsiteY6" fmla="*/ 7577477 h 7926459"/>
              <a:gd name="connsiteX7" fmla="*/ 0 w 3867150"/>
              <a:gd name="connsiteY7" fmla="*/ 5299710 h 7926459"/>
              <a:gd name="connsiteX8" fmla="*/ 12700 w 3867150"/>
              <a:gd name="connsiteY8" fmla="*/ 348982 h 7926459"/>
              <a:gd name="connsiteX0" fmla="*/ 12700 w 3867150"/>
              <a:gd name="connsiteY0" fmla="*/ 348982 h 7577489"/>
              <a:gd name="connsiteX1" fmla="*/ 361682 w 3867150"/>
              <a:gd name="connsiteY1" fmla="*/ 0 h 7577489"/>
              <a:gd name="connsiteX2" fmla="*/ 3518168 w 3867150"/>
              <a:gd name="connsiteY2" fmla="*/ 0 h 7577489"/>
              <a:gd name="connsiteX3" fmla="*/ 3867150 w 3867150"/>
              <a:gd name="connsiteY3" fmla="*/ 348982 h 7577489"/>
              <a:gd name="connsiteX4" fmla="*/ 3860800 w 3867150"/>
              <a:gd name="connsiteY4" fmla="*/ 5325110 h 7577489"/>
              <a:gd name="connsiteX5" fmla="*/ 12700 w 3867150"/>
              <a:gd name="connsiteY5" fmla="*/ 7577477 h 7577489"/>
              <a:gd name="connsiteX6" fmla="*/ 0 w 3867150"/>
              <a:gd name="connsiteY6" fmla="*/ 5299710 h 7577489"/>
              <a:gd name="connsiteX7" fmla="*/ 12700 w 3867150"/>
              <a:gd name="connsiteY7" fmla="*/ 348982 h 7577489"/>
              <a:gd name="connsiteX0" fmla="*/ 12700 w 3867150"/>
              <a:gd name="connsiteY0" fmla="*/ 348982 h 5932961"/>
              <a:gd name="connsiteX1" fmla="*/ 361682 w 3867150"/>
              <a:gd name="connsiteY1" fmla="*/ 0 h 5932961"/>
              <a:gd name="connsiteX2" fmla="*/ 3518168 w 3867150"/>
              <a:gd name="connsiteY2" fmla="*/ 0 h 5932961"/>
              <a:gd name="connsiteX3" fmla="*/ 3867150 w 3867150"/>
              <a:gd name="connsiteY3" fmla="*/ 348982 h 5932961"/>
              <a:gd name="connsiteX4" fmla="*/ 3860800 w 3867150"/>
              <a:gd name="connsiteY4" fmla="*/ 5325110 h 5932961"/>
              <a:gd name="connsiteX5" fmla="*/ 0 w 3867150"/>
              <a:gd name="connsiteY5" fmla="*/ 5299710 h 5932961"/>
              <a:gd name="connsiteX6" fmla="*/ 12700 w 3867150"/>
              <a:gd name="connsiteY6" fmla="*/ 348982 h 5932961"/>
              <a:gd name="connsiteX0" fmla="*/ 12700 w 3867150"/>
              <a:gd name="connsiteY0" fmla="*/ 348982 h 5697434"/>
              <a:gd name="connsiteX1" fmla="*/ 361682 w 3867150"/>
              <a:gd name="connsiteY1" fmla="*/ 0 h 5697434"/>
              <a:gd name="connsiteX2" fmla="*/ 3518168 w 3867150"/>
              <a:gd name="connsiteY2" fmla="*/ 0 h 5697434"/>
              <a:gd name="connsiteX3" fmla="*/ 3867150 w 3867150"/>
              <a:gd name="connsiteY3" fmla="*/ 348982 h 5697434"/>
              <a:gd name="connsiteX4" fmla="*/ 3860800 w 3867150"/>
              <a:gd name="connsiteY4" fmla="*/ 5325110 h 5697434"/>
              <a:gd name="connsiteX5" fmla="*/ 0 w 3867150"/>
              <a:gd name="connsiteY5" fmla="*/ 5299710 h 5697434"/>
              <a:gd name="connsiteX6" fmla="*/ 12700 w 3867150"/>
              <a:gd name="connsiteY6" fmla="*/ 348982 h 5697434"/>
              <a:gd name="connsiteX0" fmla="*/ 12700 w 3867150"/>
              <a:gd name="connsiteY0" fmla="*/ 348982 h 5348214"/>
              <a:gd name="connsiteX1" fmla="*/ 361682 w 3867150"/>
              <a:gd name="connsiteY1" fmla="*/ 0 h 5348214"/>
              <a:gd name="connsiteX2" fmla="*/ 3518168 w 3867150"/>
              <a:gd name="connsiteY2" fmla="*/ 0 h 5348214"/>
              <a:gd name="connsiteX3" fmla="*/ 3867150 w 3867150"/>
              <a:gd name="connsiteY3" fmla="*/ 348982 h 5348214"/>
              <a:gd name="connsiteX4" fmla="*/ 3860800 w 3867150"/>
              <a:gd name="connsiteY4" fmla="*/ 5325110 h 5348214"/>
              <a:gd name="connsiteX5" fmla="*/ 0 w 3867150"/>
              <a:gd name="connsiteY5" fmla="*/ 5299710 h 5348214"/>
              <a:gd name="connsiteX6" fmla="*/ 12700 w 3867150"/>
              <a:gd name="connsiteY6" fmla="*/ 348982 h 5348214"/>
              <a:gd name="connsiteX0" fmla="*/ 12700 w 3867150"/>
              <a:gd name="connsiteY0" fmla="*/ 348982 h 5353474"/>
              <a:gd name="connsiteX1" fmla="*/ 361682 w 3867150"/>
              <a:gd name="connsiteY1" fmla="*/ 0 h 5353474"/>
              <a:gd name="connsiteX2" fmla="*/ 3518168 w 3867150"/>
              <a:gd name="connsiteY2" fmla="*/ 0 h 5353474"/>
              <a:gd name="connsiteX3" fmla="*/ 3867150 w 3867150"/>
              <a:gd name="connsiteY3" fmla="*/ 348982 h 5353474"/>
              <a:gd name="connsiteX4" fmla="*/ 3860800 w 3867150"/>
              <a:gd name="connsiteY4" fmla="*/ 5325110 h 5353474"/>
              <a:gd name="connsiteX5" fmla="*/ 0 w 3867150"/>
              <a:gd name="connsiteY5" fmla="*/ 5312410 h 5353474"/>
              <a:gd name="connsiteX6" fmla="*/ 12700 w 3867150"/>
              <a:gd name="connsiteY6" fmla="*/ 348982 h 5353474"/>
              <a:gd name="connsiteX0" fmla="*/ 12700 w 3867150"/>
              <a:gd name="connsiteY0" fmla="*/ 348982 h 5340388"/>
              <a:gd name="connsiteX1" fmla="*/ 361682 w 3867150"/>
              <a:gd name="connsiteY1" fmla="*/ 0 h 5340388"/>
              <a:gd name="connsiteX2" fmla="*/ 3518168 w 3867150"/>
              <a:gd name="connsiteY2" fmla="*/ 0 h 5340388"/>
              <a:gd name="connsiteX3" fmla="*/ 3867150 w 3867150"/>
              <a:gd name="connsiteY3" fmla="*/ 348982 h 5340388"/>
              <a:gd name="connsiteX4" fmla="*/ 3860800 w 3867150"/>
              <a:gd name="connsiteY4" fmla="*/ 5325110 h 5340388"/>
              <a:gd name="connsiteX5" fmla="*/ 0 w 3867150"/>
              <a:gd name="connsiteY5" fmla="*/ 5312410 h 5340388"/>
              <a:gd name="connsiteX6" fmla="*/ 12700 w 3867150"/>
              <a:gd name="connsiteY6" fmla="*/ 348982 h 5340388"/>
              <a:gd name="connsiteX0" fmla="*/ 12700 w 3867150"/>
              <a:gd name="connsiteY0" fmla="*/ 348982 h 5325110"/>
              <a:gd name="connsiteX1" fmla="*/ 361682 w 3867150"/>
              <a:gd name="connsiteY1" fmla="*/ 0 h 5325110"/>
              <a:gd name="connsiteX2" fmla="*/ 3518168 w 3867150"/>
              <a:gd name="connsiteY2" fmla="*/ 0 h 5325110"/>
              <a:gd name="connsiteX3" fmla="*/ 3867150 w 3867150"/>
              <a:gd name="connsiteY3" fmla="*/ 348982 h 5325110"/>
              <a:gd name="connsiteX4" fmla="*/ 3860800 w 3867150"/>
              <a:gd name="connsiteY4" fmla="*/ 5325110 h 5325110"/>
              <a:gd name="connsiteX5" fmla="*/ 0 w 3867150"/>
              <a:gd name="connsiteY5" fmla="*/ 5312410 h 5325110"/>
              <a:gd name="connsiteX6" fmla="*/ 12700 w 3867150"/>
              <a:gd name="connsiteY6" fmla="*/ 348982 h 5325110"/>
              <a:gd name="connsiteX0" fmla="*/ 12700 w 3867150"/>
              <a:gd name="connsiteY0" fmla="*/ 348982 h 5325110"/>
              <a:gd name="connsiteX1" fmla="*/ 361682 w 3867150"/>
              <a:gd name="connsiteY1" fmla="*/ 0 h 5325110"/>
              <a:gd name="connsiteX2" fmla="*/ 3518168 w 3867150"/>
              <a:gd name="connsiteY2" fmla="*/ 0 h 5325110"/>
              <a:gd name="connsiteX3" fmla="*/ 3867150 w 3867150"/>
              <a:gd name="connsiteY3" fmla="*/ 348982 h 5325110"/>
              <a:gd name="connsiteX4" fmla="*/ 3860800 w 3867150"/>
              <a:gd name="connsiteY4" fmla="*/ 5325110 h 5325110"/>
              <a:gd name="connsiteX5" fmla="*/ 0 w 3867150"/>
              <a:gd name="connsiteY5" fmla="*/ 5325110 h 5325110"/>
              <a:gd name="connsiteX6" fmla="*/ 12700 w 3867150"/>
              <a:gd name="connsiteY6" fmla="*/ 348982 h 532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7150" h="5325110">
                <a:moveTo>
                  <a:pt x="12700" y="348982"/>
                </a:moveTo>
                <a:cubicBezTo>
                  <a:pt x="12700" y="156245"/>
                  <a:pt x="168945" y="0"/>
                  <a:pt x="361682" y="0"/>
                </a:cubicBezTo>
                <a:lnTo>
                  <a:pt x="3518168" y="0"/>
                </a:lnTo>
                <a:cubicBezTo>
                  <a:pt x="3710905" y="0"/>
                  <a:pt x="3867150" y="156245"/>
                  <a:pt x="3867150" y="348982"/>
                </a:cubicBezTo>
                <a:cubicBezTo>
                  <a:pt x="3865033" y="2007691"/>
                  <a:pt x="3862917" y="3666401"/>
                  <a:pt x="3860800" y="5325110"/>
                </a:cubicBezTo>
                <a:cubicBezTo>
                  <a:pt x="3851275" y="5324731"/>
                  <a:pt x="6350" y="5303565"/>
                  <a:pt x="0" y="5325110"/>
                </a:cubicBezTo>
                <a:cubicBezTo>
                  <a:pt x="4233" y="3674867"/>
                  <a:pt x="8467" y="1999225"/>
                  <a:pt x="12700" y="348982"/>
                </a:cubicBezTo>
                <a:close/>
              </a:path>
            </a:pathLst>
          </a:cu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465900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Pad Pro">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CA23F7C5-F348-47D4-9C59-49AD0BB71814}"/>
              </a:ext>
            </a:extLst>
          </p:cNvPr>
          <p:cNvSpPr>
            <a:spLocks noGrp="1"/>
          </p:cNvSpPr>
          <p:nvPr>
            <p:ph type="pic" sz="quarter" idx="10" hasCustomPrompt="1"/>
          </p:nvPr>
        </p:nvSpPr>
        <p:spPr>
          <a:xfrm>
            <a:off x="2090681" y="1257485"/>
            <a:ext cx="3270364" cy="4346840"/>
          </a:xfrm>
          <a:prstGeom prst="rect">
            <a:avLst/>
          </a:pr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32536831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c">
    <p:spTree>
      <p:nvGrpSpPr>
        <p:cNvPr id="1" name=""/>
        <p:cNvGrpSpPr/>
        <p:nvPr/>
      </p:nvGrpSpPr>
      <p:grpSpPr>
        <a:xfrm>
          <a:off x="0" y="0"/>
          <a:ext cx="0" cy="0"/>
          <a:chOff x="0" y="0"/>
          <a:chExt cx="0" cy="0"/>
        </a:xfrm>
      </p:grpSpPr>
      <p:sp>
        <p:nvSpPr>
          <p:cNvPr id="12" name="Picture Placeholder 4">
            <a:extLst>
              <a:ext uri="{FF2B5EF4-FFF2-40B4-BE49-F238E27FC236}">
                <a16:creationId xmlns:a16="http://schemas.microsoft.com/office/drawing/2014/main" id="{FD0C9DF6-807F-40E6-84C6-BA52193E138C}"/>
              </a:ext>
            </a:extLst>
          </p:cNvPr>
          <p:cNvSpPr>
            <a:spLocks noGrp="1"/>
          </p:cNvSpPr>
          <p:nvPr>
            <p:ph type="pic" sz="quarter" idx="10" hasCustomPrompt="1"/>
          </p:nvPr>
        </p:nvSpPr>
        <p:spPr>
          <a:xfrm>
            <a:off x="1205230" y="1558545"/>
            <a:ext cx="4685030" cy="2633471"/>
          </a:xfrm>
          <a:prstGeom prst="rect">
            <a:avLst/>
          </a:pr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22891403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V Sony">
    <p:spTree>
      <p:nvGrpSpPr>
        <p:cNvPr id="1" name=""/>
        <p:cNvGrpSpPr/>
        <p:nvPr/>
      </p:nvGrpSpPr>
      <p:grpSpPr>
        <a:xfrm>
          <a:off x="0" y="0"/>
          <a:ext cx="0" cy="0"/>
          <a:chOff x="0" y="0"/>
          <a:chExt cx="0" cy="0"/>
        </a:xfrm>
      </p:grpSpPr>
      <p:sp>
        <p:nvSpPr>
          <p:cNvPr id="12" name="Picture Placeholder 4">
            <a:extLst>
              <a:ext uri="{FF2B5EF4-FFF2-40B4-BE49-F238E27FC236}">
                <a16:creationId xmlns:a16="http://schemas.microsoft.com/office/drawing/2014/main" id="{FD0C9DF6-807F-40E6-84C6-BA52193E138C}"/>
              </a:ext>
            </a:extLst>
          </p:cNvPr>
          <p:cNvSpPr>
            <a:spLocks noGrp="1"/>
          </p:cNvSpPr>
          <p:nvPr>
            <p:ph type="pic" sz="quarter" idx="10" hasCustomPrompt="1"/>
          </p:nvPr>
        </p:nvSpPr>
        <p:spPr>
          <a:xfrm>
            <a:off x="-352425" y="1114424"/>
            <a:ext cx="7591425" cy="4279107"/>
          </a:xfrm>
          <a:prstGeom prst="rect">
            <a:avLst/>
          </a:pr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15040002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osition Mockups">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77071DD5-C8B5-4225-B8DE-07EA5BA539F6}"/>
              </a:ext>
            </a:extLst>
          </p:cNvPr>
          <p:cNvSpPr>
            <a:spLocks noGrp="1"/>
          </p:cNvSpPr>
          <p:nvPr>
            <p:ph type="pic" sz="quarter" idx="10" hasCustomPrompt="1"/>
          </p:nvPr>
        </p:nvSpPr>
        <p:spPr>
          <a:xfrm>
            <a:off x="7227570" y="1966364"/>
            <a:ext cx="5148656" cy="3851506"/>
          </a:xfrm>
          <a:prstGeom prst="rect">
            <a:avLst/>
          </a:prstGeom>
          <a:solidFill>
            <a:schemeClr val="tx1"/>
          </a:solidFill>
        </p:spPr>
        <p:txBody>
          <a:bodyPr lIns="216000" tIns="21600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28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
        <p:nvSpPr>
          <p:cNvPr id="12" name="Picture Placeholder 2">
            <a:extLst>
              <a:ext uri="{FF2B5EF4-FFF2-40B4-BE49-F238E27FC236}">
                <a16:creationId xmlns:a16="http://schemas.microsoft.com/office/drawing/2014/main" id="{2FFAE08D-92CA-4E3A-9155-D1B40C69A854}"/>
              </a:ext>
            </a:extLst>
          </p:cNvPr>
          <p:cNvSpPr>
            <a:spLocks noGrp="1"/>
          </p:cNvSpPr>
          <p:nvPr>
            <p:ph type="pic" sz="quarter" idx="11" hasCustomPrompt="1"/>
          </p:nvPr>
        </p:nvSpPr>
        <p:spPr>
          <a:xfrm>
            <a:off x="1621155" y="4225803"/>
            <a:ext cx="853013" cy="1058154"/>
          </a:xfrm>
          <a:prstGeom prst="rect">
            <a:avLst/>
          </a:prstGeom>
          <a:solidFill>
            <a:schemeClr val="tx1"/>
          </a:solidFill>
        </p:spPr>
        <p:txBody>
          <a:bodyPr lIns="72000" tIns="324000" rIns="72000" bIns="72000">
            <a:noAutofit/>
          </a:bodyPr>
          <a:lstStyle>
            <a:lvl1pPr marL="0" marR="0" indent="0" algn="l" defTabSz="914400" rtl="0" eaLnBrk="1" fontAlgn="auto" latinLnBrk="0" hangingPunct="1">
              <a:lnSpc>
                <a:spcPct val="70000"/>
              </a:lnSpc>
              <a:spcBef>
                <a:spcPts val="1000"/>
              </a:spcBef>
              <a:spcAft>
                <a:spcPts val="0"/>
              </a:spcAft>
              <a:buClrTx/>
              <a:buSzTx/>
              <a:buFontTx/>
              <a:buNone/>
              <a:tabLst/>
              <a:defRPr lang="fr-FR" sz="1000" kern="1200" dirty="0">
                <a:solidFill>
                  <a:schemeClr val="accent1"/>
                </a:solidFill>
                <a:latin typeface="Segoe UI Semibold" panose="020B0702040204020203" pitchFamily="34" charset="0"/>
                <a:ea typeface="+mn-ea"/>
                <a:cs typeface="Segoe UI Semibold" panose="020B0702040204020203"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
        <p:nvSpPr>
          <p:cNvPr id="14" name="Picture Placeholder 2">
            <a:extLst>
              <a:ext uri="{FF2B5EF4-FFF2-40B4-BE49-F238E27FC236}">
                <a16:creationId xmlns:a16="http://schemas.microsoft.com/office/drawing/2014/main" id="{150A7111-6589-40CE-A556-684125F67275}"/>
              </a:ext>
            </a:extLst>
          </p:cNvPr>
          <p:cNvSpPr>
            <a:spLocks noGrp="1"/>
          </p:cNvSpPr>
          <p:nvPr>
            <p:ph type="pic" sz="quarter" idx="12" hasCustomPrompt="1"/>
          </p:nvPr>
        </p:nvSpPr>
        <p:spPr>
          <a:xfrm>
            <a:off x="3818269" y="2254257"/>
            <a:ext cx="1683544" cy="3658476"/>
          </a:xfrm>
          <a:custGeom>
            <a:avLst/>
            <a:gdLst>
              <a:gd name="connsiteX0" fmla="*/ 0 w 2366010"/>
              <a:gd name="connsiteY0" fmla="*/ 244787 h 5124450"/>
              <a:gd name="connsiteX1" fmla="*/ 244787 w 2366010"/>
              <a:gd name="connsiteY1" fmla="*/ 0 h 5124450"/>
              <a:gd name="connsiteX2" fmla="*/ 2121223 w 2366010"/>
              <a:gd name="connsiteY2" fmla="*/ 0 h 5124450"/>
              <a:gd name="connsiteX3" fmla="*/ 2366010 w 2366010"/>
              <a:gd name="connsiteY3" fmla="*/ 244787 h 5124450"/>
              <a:gd name="connsiteX4" fmla="*/ 2366010 w 2366010"/>
              <a:gd name="connsiteY4" fmla="*/ 4879663 h 5124450"/>
              <a:gd name="connsiteX5" fmla="*/ 2121223 w 2366010"/>
              <a:gd name="connsiteY5" fmla="*/ 5124450 h 5124450"/>
              <a:gd name="connsiteX6" fmla="*/ 244787 w 2366010"/>
              <a:gd name="connsiteY6" fmla="*/ 5124450 h 5124450"/>
              <a:gd name="connsiteX7" fmla="*/ 0 w 2366010"/>
              <a:gd name="connsiteY7" fmla="*/ 4879663 h 5124450"/>
              <a:gd name="connsiteX8" fmla="*/ 0 w 2366010"/>
              <a:gd name="connsiteY8" fmla="*/ 244787 h 5124450"/>
              <a:gd name="connsiteX0" fmla="*/ 0 w 2366010"/>
              <a:gd name="connsiteY0" fmla="*/ 244793 h 5124456"/>
              <a:gd name="connsiteX1" fmla="*/ 244787 w 2366010"/>
              <a:gd name="connsiteY1" fmla="*/ 6 h 5124456"/>
              <a:gd name="connsiteX2" fmla="*/ 659130 w 2366010"/>
              <a:gd name="connsiteY2" fmla="*/ 186696 h 5124456"/>
              <a:gd name="connsiteX3" fmla="*/ 2121223 w 2366010"/>
              <a:gd name="connsiteY3" fmla="*/ 6 h 5124456"/>
              <a:gd name="connsiteX4" fmla="*/ 2366010 w 2366010"/>
              <a:gd name="connsiteY4" fmla="*/ 244793 h 5124456"/>
              <a:gd name="connsiteX5" fmla="*/ 2366010 w 2366010"/>
              <a:gd name="connsiteY5" fmla="*/ 4879669 h 5124456"/>
              <a:gd name="connsiteX6" fmla="*/ 2121223 w 2366010"/>
              <a:gd name="connsiteY6" fmla="*/ 5124456 h 5124456"/>
              <a:gd name="connsiteX7" fmla="*/ 244787 w 2366010"/>
              <a:gd name="connsiteY7" fmla="*/ 5124456 h 5124456"/>
              <a:gd name="connsiteX8" fmla="*/ 0 w 2366010"/>
              <a:gd name="connsiteY8" fmla="*/ 4879669 h 5124456"/>
              <a:gd name="connsiteX9" fmla="*/ 0 w 2366010"/>
              <a:gd name="connsiteY9" fmla="*/ 244793 h 5124456"/>
              <a:gd name="connsiteX0" fmla="*/ 0 w 2366010"/>
              <a:gd name="connsiteY0" fmla="*/ 244794 h 5124457"/>
              <a:gd name="connsiteX1" fmla="*/ 244787 w 2366010"/>
              <a:gd name="connsiteY1" fmla="*/ 7 h 5124457"/>
              <a:gd name="connsiteX2" fmla="*/ 659130 w 2366010"/>
              <a:gd name="connsiteY2" fmla="*/ 186697 h 5124457"/>
              <a:gd name="connsiteX3" fmla="*/ 2121223 w 2366010"/>
              <a:gd name="connsiteY3" fmla="*/ 7 h 5124457"/>
              <a:gd name="connsiteX4" fmla="*/ 2366010 w 2366010"/>
              <a:gd name="connsiteY4" fmla="*/ 244794 h 5124457"/>
              <a:gd name="connsiteX5" fmla="*/ 2366010 w 2366010"/>
              <a:gd name="connsiteY5" fmla="*/ 4879670 h 5124457"/>
              <a:gd name="connsiteX6" fmla="*/ 2121223 w 2366010"/>
              <a:gd name="connsiteY6" fmla="*/ 5124457 h 5124457"/>
              <a:gd name="connsiteX7" fmla="*/ 244787 w 2366010"/>
              <a:gd name="connsiteY7" fmla="*/ 5124457 h 5124457"/>
              <a:gd name="connsiteX8" fmla="*/ 0 w 2366010"/>
              <a:gd name="connsiteY8" fmla="*/ 4879670 h 5124457"/>
              <a:gd name="connsiteX9" fmla="*/ 0 w 2366010"/>
              <a:gd name="connsiteY9" fmla="*/ 244794 h 5124457"/>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6591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3683 h 5133346"/>
              <a:gd name="connsiteX1" fmla="*/ 244787 w 2366010"/>
              <a:gd name="connsiteY1" fmla="*/ 8896 h 5133346"/>
              <a:gd name="connsiteX2" fmla="*/ 502920 w 2366010"/>
              <a:gd name="connsiteY2" fmla="*/ 50807 h 5133346"/>
              <a:gd name="connsiteX3" fmla="*/ 735330 w 2366010"/>
              <a:gd name="connsiteY3" fmla="*/ 195586 h 5133346"/>
              <a:gd name="connsiteX4" fmla="*/ 2121223 w 2366010"/>
              <a:gd name="connsiteY4" fmla="*/ 8896 h 5133346"/>
              <a:gd name="connsiteX5" fmla="*/ 2366010 w 2366010"/>
              <a:gd name="connsiteY5" fmla="*/ 253683 h 5133346"/>
              <a:gd name="connsiteX6" fmla="*/ 2366010 w 2366010"/>
              <a:gd name="connsiteY6" fmla="*/ 4888559 h 5133346"/>
              <a:gd name="connsiteX7" fmla="*/ 2121223 w 2366010"/>
              <a:gd name="connsiteY7" fmla="*/ 5133346 h 5133346"/>
              <a:gd name="connsiteX8" fmla="*/ 244787 w 2366010"/>
              <a:gd name="connsiteY8" fmla="*/ 5133346 h 5133346"/>
              <a:gd name="connsiteX9" fmla="*/ 0 w 2366010"/>
              <a:gd name="connsiteY9" fmla="*/ 4888559 h 5133346"/>
              <a:gd name="connsiteX10" fmla="*/ 0 w 2366010"/>
              <a:gd name="connsiteY10" fmla="*/ 253683 h 5133346"/>
              <a:gd name="connsiteX0" fmla="*/ 0 w 2366010"/>
              <a:gd name="connsiteY0" fmla="*/ 259704 h 5139367"/>
              <a:gd name="connsiteX1" fmla="*/ 244787 w 2366010"/>
              <a:gd name="connsiteY1" fmla="*/ 14917 h 5139367"/>
              <a:gd name="connsiteX2" fmla="*/ 499110 w 2366010"/>
              <a:gd name="connsiteY2" fmla="*/ 30158 h 5139367"/>
              <a:gd name="connsiteX3" fmla="*/ 735330 w 2366010"/>
              <a:gd name="connsiteY3" fmla="*/ 201607 h 5139367"/>
              <a:gd name="connsiteX4" fmla="*/ 2121223 w 2366010"/>
              <a:gd name="connsiteY4" fmla="*/ 14917 h 5139367"/>
              <a:gd name="connsiteX5" fmla="*/ 2366010 w 2366010"/>
              <a:gd name="connsiteY5" fmla="*/ 259704 h 5139367"/>
              <a:gd name="connsiteX6" fmla="*/ 2366010 w 2366010"/>
              <a:gd name="connsiteY6" fmla="*/ 4894580 h 5139367"/>
              <a:gd name="connsiteX7" fmla="*/ 2121223 w 2366010"/>
              <a:gd name="connsiteY7" fmla="*/ 5139367 h 5139367"/>
              <a:gd name="connsiteX8" fmla="*/ 244787 w 2366010"/>
              <a:gd name="connsiteY8" fmla="*/ 5139367 h 5139367"/>
              <a:gd name="connsiteX9" fmla="*/ 0 w 2366010"/>
              <a:gd name="connsiteY9" fmla="*/ 4894580 h 5139367"/>
              <a:gd name="connsiteX10" fmla="*/ 0 w 2366010"/>
              <a:gd name="connsiteY10" fmla="*/ 259704 h 5139367"/>
              <a:gd name="connsiteX0" fmla="*/ 0 w 2366010"/>
              <a:gd name="connsiteY0" fmla="*/ 255334 h 5134997"/>
              <a:gd name="connsiteX1" fmla="*/ 244787 w 2366010"/>
              <a:gd name="connsiteY1" fmla="*/ 10547 h 5134997"/>
              <a:gd name="connsiteX2" fmla="*/ 499110 w 2366010"/>
              <a:gd name="connsiteY2" fmla="*/ 25788 h 5134997"/>
              <a:gd name="connsiteX3" fmla="*/ 735330 w 2366010"/>
              <a:gd name="connsiteY3" fmla="*/ 19723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5334 h 5134997"/>
              <a:gd name="connsiteX1" fmla="*/ 244787 w 2366010"/>
              <a:gd name="connsiteY1" fmla="*/ 10547 h 5134997"/>
              <a:gd name="connsiteX2" fmla="*/ 499110 w 2366010"/>
              <a:gd name="connsiteY2" fmla="*/ 25788 h 5134997"/>
              <a:gd name="connsiteX3" fmla="*/ 731520 w 2366010"/>
              <a:gd name="connsiteY3" fmla="*/ 193427 h 5134997"/>
              <a:gd name="connsiteX4" fmla="*/ 2121223 w 2366010"/>
              <a:gd name="connsiteY4" fmla="*/ 10547 h 5134997"/>
              <a:gd name="connsiteX5" fmla="*/ 2366010 w 2366010"/>
              <a:gd name="connsiteY5" fmla="*/ 255334 h 5134997"/>
              <a:gd name="connsiteX6" fmla="*/ 2366010 w 2366010"/>
              <a:gd name="connsiteY6" fmla="*/ 4890210 h 5134997"/>
              <a:gd name="connsiteX7" fmla="*/ 2121223 w 2366010"/>
              <a:gd name="connsiteY7" fmla="*/ 5134997 h 5134997"/>
              <a:gd name="connsiteX8" fmla="*/ 244787 w 2366010"/>
              <a:gd name="connsiteY8" fmla="*/ 5134997 h 5134997"/>
              <a:gd name="connsiteX9" fmla="*/ 0 w 2366010"/>
              <a:gd name="connsiteY9" fmla="*/ 4890210 h 5134997"/>
              <a:gd name="connsiteX10" fmla="*/ 0 w 2366010"/>
              <a:gd name="connsiteY10" fmla="*/ 255334 h 5134997"/>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152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8273 h 5137936"/>
              <a:gd name="connsiteX1" fmla="*/ 244787 w 2366010"/>
              <a:gd name="connsiteY1" fmla="*/ 13486 h 5137936"/>
              <a:gd name="connsiteX2" fmla="*/ 510540 w 2366010"/>
              <a:gd name="connsiteY2" fmla="*/ 17297 h 5137936"/>
              <a:gd name="connsiteX3" fmla="*/ 739140 w 2366010"/>
              <a:gd name="connsiteY3" fmla="*/ 196366 h 5137936"/>
              <a:gd name="connsiteX4" fmla="*/ 2121223 w 2366010"/>
              <a:gd name="connsiteY4" fmla="*/ 13486 h 5137936"/>
              <a:gd name="connsiteX5" fmla="*/ 2366010 w 2366010"/>
              <a:gd name="connsiteY5" fmla="*/ 258273 h 5137936"/>
              <a:gd name="connsiteX6" fmla="*/ 2366010 w 2366010"/>
              <a:gd name="connsiteY6" fmla="*/ 4893149 h 5137936"/>
              <a:gd name="connsiteX7" fmla="*/ 2121223 w 2366010"/>
              <a:gd name="connsiteY7" fmla="*/ 5137936 h 5137936"/>
              <a:gd name="connsiteX8" fmla="*/ 244787 w 2366010"/>
              <a:gd name="connsiteY8" fmla="*/ 5137936 h 5137936"/>
              <a:gd name="connsiteX9" fmla="*/ 0 w 2366010"/>
              <a:gd name="connsiteY9" fmla="*/ 4893149 h 5137936"/>
              <a:gd name="connsiteX10" fmla="*/ 0 w 2366010"/>
              <a:gd name="connsiteY10" fmla="*/ 258273 h 5137936"/>
              <a:gd name="connsiteX0" fmla="*/ 0 w 2366010"/>
              <a:gd name="connsiteY0" fmla="*/ 251685 h 5131348"/>
              <a:gd name="connsiteX1" fmla="*/ 244787 w 2366010"/>
              <a:gd name="connsiteY1" fmla="*/ 6898 h 5131348"/>
              <a:gd name="connsiteX2" fmla="*/ 510540 w 2366010"/>
              <a:gd name="connsiteY2" fmla="*/ 10709 h 5131348"/>
              <a:gd name="connsiteX3" fmla="*/ 73914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1685 h 5131348"/>
              <a:gd name="connsiteX1" fmla="*/ 244787 w 2366010"/>
              <a:gd name="connsiteY1" fmla="*/ 6898 h 5131348"/>
              <a:gd name="connsiteX2" fmla="*/ 510540 w 2366010"/>
              <a:gd name="connsiteY2" fmla="*/ 10709 h 5131348"/>
              <a:gd name="connsiteX3" fmla="*/ 727710 w 2366010"/>
              <a:gd name="connsiteY3" fmla="*/ 189778 h 5131348"/>
              <a:gd name="connsiteX4" fmla="*/ 2121223 w 2366010"/>
              <a:gd name="connsiteY4" fmla="*/ 6898 h 5131348"/>
              <a:gd name="connsiteX5" fmla="*/ 2366010 w 2366010"/>
              <a:gd name="connsiteY5" fmla="*/ 251685 h 5131348"/>
              <a:gd name="connsiteX6" fmla="*/ 2366010 w 2366010"/>
              <a:gd name="connsiteY6" fmla="*/ 4886561 h 5131348"/>
              <a:gd name="connsiteX7" fmla="*/ 2121223 w 2366010"/>
              <a:gd name="connsiteY7" fmla="*/ 5131348 h 5131348"/>
              <a:gd name="connsiteX8" fmla="*/ 244787 w 2366010"/>
              <a:gd name="connsiteY8" fmla="*/ 5131348 h 5131348"/>
              <a:gd name="connsiteX9" fmla="*/ 0 w 2366010"/>
              <a:gd name="connsiteY9" fmla="*/ 4886561 h 5131348"/>
              <a:gd name="connsiteX10" fmla="*/ 0 w 2366010"/>
              <a:gd name="connsiteY10" fmla="*/ 251685 h 5131348"/>
              <a:gd name="connsiteX0" fmla="*/ 0 w 2366010"/>
              <a:gd name="connsiteY0" fmla="*/ 255624 h 5135287"/>
              <a:gd name="connsiteX1" fmla="*/ 244787 w 2366010"/>
              <a:gd name="connsiteY1" fmla="*/ 10837 h 5135287"/>
              <a:gd name="connsiteX2" fmla="*/ 520700 w 2366010"/>
              <a:gd name="connsiteY2" fmla="*/ 7028 h 5135287"/>
              <a:gd name="connsiteX3" fmla="*/ 727710 w 2366010"/>
              <a:gd name="connsiteY3" fmla="*/ 193717 h 5135287"/>
              <a:gd name="connsiteX4" fmla="*/ 2121223 w 2366010"/>
              <a:gd name="connsiteY4" fmla="*/ 10837 h 5135287"/>
              <a:gd name="connsiteX5" fmla="*/ 2366010 w 2366010"/>
              <a:gd name="connsiteY5" fmla="*/ 255624 h 5135287"/>
              <a:gd name="connsiteX6" fmla="*/ 2366010 w 2366010"/>
              <a:gd name="connsiteY6" fmla="*/ 4890500 h 5135287"/>
              <a:gd name="connsiteX7" fmla="*/ 2121223 w 2366010"/>
              <a:gd name="connsiteY7" fmla="*/ 5135287 h 5135287"/>
              <a:gd name="connsiteX8" fmla="*/ 244787 w 2366010"/>
              <a:gd name="connsiteY8" fmla="*/ 5135287 h 5135287"/>
              <a:gd name="connsiteX9" fmla="*/ 0 w 2366010"/>
              <a:gd name="connsiteY9" fmla="*/ 4890500 h 5135287"/>
              <a:gd name="connsiteX10" fmla="*/ 0 w 2366010"/>
              <a:gd name="connsiteY10" fmla="*/ 255624 h 5135287"/>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2121223 w 2366010"/>
              <a:gd name="connsiteY4" fmla="*/ 11860 h 5136310"/>
              <a:gd name="connsiteX5" fmla="*/ 2366010 w 2366010"/>
              <a:gd name="connsiteY5" fmla="*/ 256647 h 5136310"/>
              <a:gd name="connsiteX6" fmla="*/ 2366010 w 2366010"/>
              <a:gd name="connsiteY6" fmla="*/ 4891523 h 5136310"/>
              <a:gd name="connsiteX7" fmla="*/ 2121223 w 2366010"/>
              <a:gd name="connsiteY7" fmla="*/ 5136310 h 5136310"/>
              <a:gd name="connsiteX8" fmla="*/ 244787 w 2366010"/>
              <a:gd name="connsiteY8" fmla="*/ 5136310 h 5136310"/>
              <a:gd name="connsiteX9" fmla="*/ 0 w 2366010"/>
              <a:gd name="connsiteY9" fmla="*/ 4891523 h 5136310"/>
              <a:gd name="connsiteX10" fmla="*/ 0 w 2366010"/>
              <a:gd name="connsiteY10"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2381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2121223 w 2366010"/>
              <a:gd name="connsiteY5" fmla="*/ 11860 h 5136310"/>
              <a:gd name="connsiteX6" fmla="*/ 2366010 w 2366010"/>
              <a:gd name="connsiteY6" fmla="*/ 256647 h 5136310"/>
              <a:gd name="connsiteX7" fmla="*/ 2366010 w 2366010"/>
              <a:gd name="connsiteY7" fmla="*/ 4891523 h 5136310"/>
              <a:gd name="connsiteX8" fmla="*/ 2121223 w 2366010"/>
              <a:gd name="connsiteY8" fmla="*/ 5136310 h 5136310"/>
              <a:gd name="connsiteX9" fmla="*/ 244787 w 2366010"/>
              <a:gd name="connsiteY9" fmla="*/ 5136310 h 5136310"/>
              <a:gd name="connsiteX10" fmla="*/ 0 w 2366010"/>
              <a:gd name="connsiteY10" fmla="*/ 4891523 h 5136310"/>
              <a:gd name="connsiteX11" fmla="*/ 0 w 2366010"/>
              <a:gd name="connsiteY11"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58153 w 2366010"/>
              <a:gd name="connsiteY5" fmla="*/ 1375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5773 w 2366010"/>
              <a:gd name="connsiteY5" fmla="*/ 17823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73393 w 2366010"/>
              <a:gd name="connsiteY5" fmla="*/ 21125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6647 h 5136310"/>
              <a:gd name="connsiteX1" fmla="*/ 237167 w 2366010"/>
              <a:gd name="connsiteY1" fmla="*/ 9320 h 5136310"/>
              <a:gd name="connsiteX2" fmla="*/ 520700 w 2366010"/>
              <a:gd name="connsiteY2" fmla="*/ 8051 h 5136310"/>
              <a:gd name="connsiteX3" fmla="*/ 727710 w 2366010"/>
              <a:gd name="connsiteY3" fmla="*/ 194740 h 5136310"/>
              <a:gd name="connsiteX4" fmla="*/ 1364453 w 2366010"/>
              <a:gd name="connsiteY4" fmla="*/ 196013 h 5136310"/>
              <a:gd name="connsiteX5" fmla="*/ 1760693 w 2366010"/>
              <a:gd name="connsiteY5" fmla="*/ 188393 h 5136310"/>
              <a:gd name="connsiteX6" fmla="*/ 2121223 w 2366010"/>
              <a:gd name="connsiteY6" fmla="*/ 11860 h 5136310"/>
              <a:gd name="connsiteX7" fmla="*/ 2366010 w 2366010"/>
              <a:gd name="connsiteY7" fmla="*/ 256647 h 5136310"/>
              <a:gd name="connsiteX8" fmla="*/ 2366010 w 2366010"/>
              <a:gd name="connsiteY8" fmla="*/ 4891523 h 5136310"/>
              <a:gd name="connsiteX9" fmla="*/ 2121223 w 2366010"/>
              <a:gd name="connsiteY9" fmla="*/ 5136310 h 5136310"/>
              <a:gd name="connsiteX10" fmla="*/ 244787 w 2366010"/>
              <a:gd name="connsiteY10" fmla="*/ 5136310 h 5136310"/>
              <a:gd name="connsiteX11" fmla="*/ 0 w 2366010"/>
              <a:gd name="connsiteY11" fmla="*/ 4891523 h 5136310"/>
              <a:gd name="connsiteX12" fmla="*/ 0 w 2366010"/>
              <a:gd name="connsiteY12" fmla="*/ 256647 h 5136310"/>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58231 h 5137894"/>
              <a:gd name="connsiteX1" fmla="*/ 237167 w 2366010"/>
              <a:gd name="connsiteY1" fmla="*/ 10904 h 5137894"/>
              <a:gd name="connsiteX2" fmla="*/ 520700 w 2366010"/>
              <a:gd name="connsiteY2" fmla="*/ 9635 h 5137894"/>
              <a:gd name="connsiteX3" fmla="*/ 727710 w 2366010"/>
              <a:gd name="connsiteY3" fmla="*/ 196324 h 5137894"/>
              <a:gd name="connsiteX4" fmla="*/ 1364453 w 2366010"/>
              <a:gd name="connsiteY4" fmla="*/ 197597 h 5137894"/>
              <a:gd name="connsiteX5" fmla="*/ 1760693 w 2366010"/>
              <a:gd name="connsiteY5" fmla="*/ 189977 h 5137894"/>
              <a:gd name="connsiteX6" fmla="*/ 1877533 w 2366010"/>
              <a:gd name="connsiteY6" fmla="*/ 37577 h 5137894"/>
              <a:gd name="connsiteX7" fmla="*/ 2121223 w 2366010"/>
              <a:gd name="connsiteY7" fmla="*/ 13444 h 5137894"/>
              <a:gd name="connsiteX8" fmla="*/ 2366010 w 2366010"/>
              <a:gd name="connsiteY8" fmla="*/ 258231 h 5137894"/>
              <a:gd name="connsiteX9" fmla="*/ 2366010 w 2366010"/>
              <a:gd name="connsiteY9" fmla="*/ 4893107 h 5137894"/>
              <a:gd name="connsiteX10" fmla="*/ 2121223 w 2366010"/>
              <a:gd name="connsiteY10" fmla="*/ 5137894 h 5137894"/>
              <a:gd name="connsiteX11" fmla="*/ 244787 w 2366010"/>
              <a:gd name="connsiteY11" fmla="*/ 5137894 h 5137894"/>
              <a:gd name="connsiteX12" fmla="*/ 0 w 2366010"/>
              <a:gd name="connsiteY12" fmla="*/ 4893107 h 5137894"/>
              <a:gd name="connsiteX13" fmla="*/ 0 w 2366010"/>
              <a:gd name="connsiteY13" fmla="*/ 258231 h 5137894"/>
              <a:gd name="connsiteX0" fmla="*/ 0 w 2366010"/>
              <a:gd name="connsiteY0" fmla="*/ 263996 h 5143659"/>
              <a:gd name="connsiteX1" fmla="*/ 237167 w 2366010"/>
              <a:gd name="connsiteY1" fmla="*/ 16669 h 5143659"/>
              <a:gd name="connsiteX2" fmla="*/ 520700 w 2366010"/>
              <a:gd name="connsiteY2" fmla="*/ 15400 h 5143659"/>
              <a:gd name="connsiteX3" fmla="*/ 727710 w 2366010"/>
              <a:gd name="connsiteY3" fmla="*/ 202089 h 5143659"/>
              <a:gd name="connsiteX4" fmla="*/ 1364453 w 2366010"/>
              <a:gd name="connsiteY4" fmla="*/ 203362 h 5143659"/>
              <a:gd name="connsiteX5" fmla="*/ 1760693 w 2366010"/>
              <a:gd name="connsiteY5" fmla="*/ 195742 h 5143659"/>
              <a:gd name="connsiteX6" fmla="*/ 1864833 w 2366010"/>
              <a:gd name="connsiteY6" fmla="*/ 25562 h 5143659"/>
              <a:gd name="connsiteX7" fmla="*/ 2121223 w 2366010"/>
              <a:gd name="connsiteY7" fmla="*/ 19209 h 5143659"/>
              <a:gd name="connsiteX8" fmla="*/ 2366010 w 2366010"/>
              <a:gd name="connsiteY8" fmla="*/ 263996 h 5143659"/>
              <a:gd name="connsiteX9" fmla="*/ 2366010 w 2366010"/>
              <a:gd name="connsiteY9" fmla="*/ 4898872 h 5143659"/>
              <a:gd name="connsiteX10" fmla="*/ 2121223 w 2366010"/>
              <a:gd name="connsiteY10" fmla="*/ 5143659 h 5143659"/>
              <a:gd name="connsiteX11" fmla="*/ 244787 w 2366010"/>
              <a:gd name="connsiteY11" fmla="*/ 5143659 h 5143659"/>
              <a:gd name="connsiteX12" fmla="*/ 0 w 2366010"/>
              <a:gd name="connsiteY12" fmla="*/ 4898872 h 5143659"/>
              <a:gd name="connsiteX13" fmla="*/ 0 w 2366010"/>
              <a:gd name="connsiteY13" fmla="*/ 263996 h 5143659"/>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364453 w 2366010"/>
              <a:gd name="connsiteY4" fmla="*/ 196014 h 5136311"/>
              <a:gd name="connsiteX5" fmla="*/ 1760693 w 2366010"/>
              <a:gd name="connsiteY5" fmla="*/ 188394 h 5136311"/>
              <a:gd name="connsiteX6" fmla="*/ 1864833 w 2366010"/>
              <a:gd name="connsiteY6" fmla="*/ 18214 h 5136311"/>
              <a:gd name="connsiteX7" fmla="*/ 2121223 w 2366010"/>
              <a:gd name="connsiteY7" fmla="*/ 11861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6069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58309 h 5137972"/>
              <a:gd name="connsiteX1" fmla="*/ 237167 w 2366010"/>
              <a:gd name="connsiteY1" fmla="*/ 10982 h 5137972"/>
              <a:gd name="connsiteX2" fmla="*/ 520700 w 2366010"/>
              <a:gd name="connsiteY2" fmla="*/ 9713 h 5137972"/>
              <a:gd name="connsiteX3" fmla="*/ 727710 w 2366010"/>
              <a:gd name="connsiteY3" fmla="*/ 196402 h 5137972"/>
              <a:gd name="connsiteX4" fmla="*/ 1364453 w 2366010"/>
              <a:gd name="connsiteY4" fmla="*/ 197675 h 5137972"/>
              <a:gd name="connsiteX5" fmla="*/ 1753073 w 2366010"/>
              <a:gd name="connsiteY5" fmla="*/ 190055 h 5137972"/>
              <a:gd name="connsiteX6" fmla="*/ 1864833 w 2366010"/>
              <a:gd name="connsiteY6" fmla="*/ 19875 h 5137972"/>
              <a:gd name="connsiteX7" fmla="*/ 2121223 w 2366010"/>
              <a:gd name="connsiteY7" fmla="*/ 13522 h 5137972"/>
              <a:gd name="connsiteX8" fmla="*/ 2366010 w 2366010"/>
              <a:gd name="connsiteY8" fmla="*/ 258309 h 5137972"/>
              <a:gd name="connsiteX9" fmla="*/ 2366010 w 2366010"/>
              <a:gd name="connsiteY9" fmla="*/ 4893185 h 5137972"/>
              <a:gd name="connsiteX10" fmla="*/ 2121223 w 2366010"/>
              <a:gd name="connsiteY10" fmla="*/ 5137972 h 5137972"/>
              <a:gd name="connsiteX11" fmla="*/ 244787 w 2366010"/>
              <a:gd name="connsiteY11" fmla="*/ 5137972 h 5137972"/>
              <a:gd name="connsiteX12" fmla="*/ 0 w 2366010"/>
              <a:gd name="connsiteY12" fmla="*/ 4893185 h 5137972"/>
              <a:gd name="connsiteX13" fmla="*/ 0 w 2366010"/>
              <a:gd name="connsiteY13" fmla="*/ 258309 h 5137972"/>
              <a:gd name="connsiteX0" fmla="*/ 0 w 2366010"/>
              <a:gd name="connsiteY0" fmla="*/ 260632 h 5140295"/>
              <a:gd name="connsiteX1" fmla="*/ 237167 w 2366010"/>
              <a:gd name="connsiteY1" fmla="*/ 13305 h 5140295"/>
              <a:gd name="connsiteX2" fmla="*/ 520700 w 2366010"/>
              <a:gd name="connsiteY2" fmla="*/ 12036 h 5140295"/>
              <a:gd name="connsiteX3" fmla="*/ 727710 w 2366010"/>
              <a:gd name="connsiteY3" fmla="*/ 198725 h 5140295"/>
              <a:gd name="connsiteX4" fmla="*/ 1364453 w 2366010"/>
              <a:gd name="connsiteY4" fmla="*/ 199998 h 5140295"/>
              <a:gd name="connsiteX5" fmla="*/ 1753073 w 2366010"/>
              <a:gd name="connsiteY5" fmla="*/ 192378 h 5140295"/>
              <a:gd name="connsiteX6" fmla="*/ 1857213 w 2366010"/>
              <a:gd name="connsiteY6" fmla="*/ 14578 h 5140295"/>
              <a:gd name="connsiteX7" fmla="*/ 2121223 w 2366010"/>
              <a:gd name="connsiteY7" fmla="*/ 15845 h 5140295"/>
              <a:gd name="connsiteX8" fmla="*/ 2366010 w 2366010"/>
              <a:gd name="connsiteY8" fmla="*/ 260632 h 5140295"/>
              <a:gd name="connsiteX9" fmla="*/ 2366010 w 2366010"/>
              <a:gd name="connsiteY9" fmla="*/ 4895508 h 5140295"/>
              <a:gd name="connsiteX10" fmla="*/ 2121223 w 2366010"/>
              <a:gd name="connsiteY10" fmla="*/ 5140295 h 5140295"/>
              <a:gd name="connsiteX11" fmla="*/ 244787 w 2366010"/>
              <a:gd name="connsiteY11" fmla="*/ 5140295 h 5140295"/>
              <a:gd name="connsiteX12" fmla="*/ 0 w 2366010"/>
              <a:gd name="connsiteY12" fmla="*/ 4895508 h 5140295"/>
              <a:gd name="connsiteX13" fmla="*/ 0 w 2366010"/>
              <a:gd name="connsiteY13" fmla="*/ 260632 h 5140295"/>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59044 h 5138707"/>
              <a:gd name="connsiteX1" fmla="*/ 237167 w 2366010"/>
              <a:gd name="connsiteY1" fmla="*/ 11717 h 5138707"/>
              <a:gd name="connsiteX2" fmla="*/ 520700 w 2366010"/>
              <a:gd name="connsiteY2" fmla="*/ 10448 h 5138707"/>
              <a:gd name="connsiteX3" fmla="*/ 727710 w 2366010"/>
              <a:gd name="connsiteY3" fmla="*/ 197137 h 5138707"/>
              <a:gd name="connsiteX4" fmla="*/ 1364453 w 2366010"/>
              <a:gd name="connsiteY4" fmla="*/ 198410 h 5138707"/>
              <a:gd name="connsiteX5" fmla="*/ 1753073 w 2366010"/>
              <a:gd name="connsiteY5" fmla="*/ 190790 h 5138707"/>
              <a:gd name="connsiteX6" fmla="*/ 1857213 w 2366010"/>
              <a:gd name="connsiteY6" fmla="*/ 12990 h 5138707"/>
              <a:gd name="connsiteX7" fmla="*/ 2121223 w 2366010"/>
              <a:gd name="connsiteY7" fmla="*/ 14257 h 5138707"/>
              <a:gd name="connsiteX8" fmla="*/ 2366010 w 2366010"/>
              <a:gd name="connsiteY8" fmla="*/ 259044 h 5138707"/>
              <a:gd name="connsiteX9" fmla="*/ 2366010 w 2366010"/>
              <a:gd name="connsiteY9" fmla="*/ 4893920 h 5138707"/>
              <a:gd name="connsiteX10" fmla="*/ 2121223 w 2366010"/>
              <a:gd name="connsiteY10" fmla="*/ 5138707 h 5138707"/>
              <a:gd name="connsiteX11" fmla="*/ 244787 w 2366010"/>
              <a:gd name="connsiteY11" fmla="*/ 5138707 h 5138707"/>
              <a:gd name="connsiteX12" fmla="*/ 0 w 2366010"/>
              <a:gd name="connsiteY12" fmla="*/ 4893920 h 5138707"/>
              <a:gd name="connsiteX13" fmla="*/ 0 w 2366010"/>
              <a:gd name="connsiteY13" fmla="*/ 259044 h 5138707"/>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3073 w 2366010"/>
              <a:gd name="connsiteY5" fmla="*/ 193915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2169 h 5141832"/>
              <a:gd name="connsiteX1" fmla="*/ 237167 w 2366010"/>
              <a:gd name="connsiteY1" fmla="*/ 14842 h 5141832"/>
              <a:gd name="connsiteX2" fmla="*/ 520700 w 2366010"/>
              <a:gd name="connsiteY2" fmla="*/ 13573 h 5141832"/>
              <a:gd name="connsiteX3" fmla="*/ 727710 w 2366010"/>
              <a:gd name="connsiteY3" fmla="*/ 200262 h 5141832"/>
              <a:gd name="connsiteX4" fmla="*/ 1364453 w 2366010"/>
              <a:gd name="connsiteY4" fmla="*/ 201535 h 5141832"/>
              <a:gd name="connsiteX5" fmla="*/ 1755613 w 2366010"/>
              <a:gd name="connsiteY5" fmla="*/ 186299 h 5141832"/>
              <a:gd name="connsiteX6" fmla="*/ 1857213 w 2366010"/>
              <a:gd name="connsiteY6" fmla="*/ 16115 h 5141832"/>
              <a:gd name="connsiteX7" fmla="*/ 2121223 w 2366010"/>
              <a:gd name="connsiteY7" fmla="*/ 17382 h 5141832"/>
              <a:gd name="connsiteX8" fmla="*/ 2366010 w 2366010"/>
              <a:gd name="connsiteY8" fmla="*/ 262169 h 5141832"/>
              <a:gd name="connsiteX9" fmla="*/ 2366010 w 2366010"/>
              <a:gd name="connsiteY9" fmla="*/ 4897045 h 5141832"/>
              <a:gd name="connsiteX10" fmla="*/ 2121223 w 2366010"/>
              <a:gd name="connsiteY10" fmla="*/ 5141832 h 5141832"/>
              <a:gd name="connsiteX11" fmla="*/ 244787 w 2366010"/>
              <a:gd name="connsiteY11" fmla="*/ 5141832 h 5141832"/>
              <a:gd name="connsiteX12" fmla="*/ 0 w 2366010"/>
              <a:gd name="connsiteY12" fmla="*/ 4897045 h 5141832"/>
              <a:gd name="connsiteX13" fmla="*/ 0 w 2366010"/>
              <a:gd name="connsiteY13" fmla="*/ 262169 h 5141832"/>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1383 h 5141046"/>
              <a:gd name="connsiteX1" fmla="*/ 237167 w 2366010"/>
              <a:gd name="connsiteY1" fmla="*/ 14056 h 5141046"/>
              <a:gd name="connsiteX2" fmla="*/ 520700 w 2366010"/>
              <a:gd name="connsiteY2" fmla="*/ 12787 h 5141046"/>
              <a:gd name="connsiteX3" fmla="*/ 727710 w 2366010"/>
              <a:gd name="connsiteY3" fmla="*/ 199476 h 5141046"/>
              <a:gd name="connsiteX4" fmla="*/ 1364453 w 2366010"/>
              <a:gd name="connsiteY4" fmla="*/ 200749 h 5141046"/>
              <a:gd name="connsiteX5" fmla="*/ 1755613 w 2366010"/>
              <a:gd name="connsiteY5" fmla="*/ 185513 h 5141046"/>
              <a:gd name="connsiteX6" fmla="*/ 1857213 w 2366010"/>
              <a:gd name="connsiteY6" fmla="*/ 15329 h 5141046"/>
              <a:gd name="connsiteX7" fmla="*/ 2121223 w 2366010"/>
              <a:gd name="connsiteY7" fmla="*/ 16596 h 5141046"/>
              <a:gd name="connsiteX8" fmla="*/ 2366010 w 2366010"/>
              <a:gd name="connsiteY8" fmla="*/ 261383 h 5141046"/>
              <a:gd name="connsiteX9" fmla="*/ 2366010 w 2366010"/>
              <a:gd name="connsiteY9" fmla="*/ 4896259 h 5141046"/>
              <a:gd name="connsiteX10" fmla="*/ 2121223 w 2366010"/>
              <a:gd name="connsiteY10" fmla="*/ 5141046 h 5141046"/>
              <a:gd name="connsiteX11" fmla="*/ 244787 w 2366010"/>
              <a:gd name="connsiteY11" fmla="*/ 5141046 h 5141046"/>
              <a:gd name="connsiteX12" fmla="*/ 0 w 2366010"/>
              <a:gd name="connsiteY12" fmla="*/ 4896259 h 5141046"/>
              <a:gd name="connsiteX13" fmla="*/ 0 w 2366010"/>
              <a:gd name="connsiteY13" fmla="*/ 261383 h 5141046"/>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6517 h 5146180"/>
              <a:gd name="connsiteX1" fmla="*/ 237167 w 2366010"/>
              <a:gd name="connsiteY1" fmla="*/ 19190 h 5146180"/>
              <a:gd name="connsiteX2" fmla="*/ 520700 w 2366010"/>
              <a:gd name="connsiteY2" fmla="*/ 17921 h 5146180"/>
              <a:gd name="connsiteX3" fmla="*/ 727710 w 2366010"/>
              <a:gd name="connsiteY3" fmla="*/ 204610 h 5146180"/>
              <a:gd name="connsiteX4" fmla="*/ 1364453 w 2366010"/>
              <a:gd name="connsiteY4" fmla="*/ 205883 h 5146180"/>
              <a:gd name="connsiteX5" fmla="*/ 1755613 w 2366010"/>
              <a:gd name="connsiteY5" fmla="*/ 190647 h 5146180"/>
              <a:gd name="connsiteX6" fmla="*/ 1857213 w 2366010"/>
              <a:gd name="connsiteY6" fmla="*/ 20463 h 5146180"/>
              <a:gd name="connsiteX7" fmla="*/ 2133923 w 2366010"/>
              <a:gd name="connsiteY7" fmla="*/ 14114 h 5146180"/>
              <a:gd name="connsiteX8" fmla="*/ 2366010 w 2366010"/>
              <a:gd name="connsiteY8" fmla="*/ 266517 h 5146180"/>
              <a:gd name="connsiteX9" fmla="*/ 2366010 w 2366010"/>
              <a:gd name="connsiteY9" fmla="*/ 4901393 h 5146180"/>
              <a:gd name="connsiteX10" fmla="*/ 2121223 w 2366010"/>
              <a:gd name="connsiteY10" fmla="*/ 5146180 h 5146180"/>
              <a:gd name="connsiteX11" fmla="*/ 244787 w 2366010"/>
              <a:gd name="connsiteY11" fmla="*/ 5146180 h 5146180"/>
              <a:gd name="connsiteX12" fmla="*/ 0 w 2366010"/>
              <a:gd name="connsiteY12" fmla="*/ 4901393 h 5146180"/>
              <a:gd name="connsiteX13" fmla="*/ 0 w 2366010"/>
              <a:gd name="connsiteY13" fmla="*/ 266517 h 5146180"/>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364453 w 2366010"/>
              <a:gd name="connsiteY4" fmla="*/ 207009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5613 w 2366010"/>
              <a:gd name="connsiteY5" fmla="*/ 191773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67643 h 5147306"/>
              <a:gd name="connsiteX1" fmla="*/ 237167 w 2366010"/>
              <a:gd name="connsiteY1" fmla="*/ 20316 h 5147306"/>
              <a:gd name="connsiteX2" fmla="*/ 520700 w 2366010"/>
              <a:gd name="connsiteY2" fmla="*/ 19047 h 5147306"/>
              <a:gd name="connsiteX3" fmla="*/ 727710 w 2366010"/>
              <a:gd name="connsiteY3" fmla="*/ 205736 h 5147306"/>
              <a:gd name="connsiteX4" fmla="*/ 1274918 w 2366010"/>
              <a:gd name="connsiteY4" fmla="*/ 205105 h 5147306"/>
              <a:gd name="connsiteX5" fmla="*/ 1753708 w 2366010"/>
              <a:gd name="connsiteY5" fmla="*/ 189869 h 5147306"/>
              <a:gd name="connsiteX6" fmla="*/ 1857213 w 2366010"/>
              <a:gd name="connsiteY6" fmla="*/ 21589 h 5147306"/>
              <a:gd name="connsiteX7" fmla="*/ 2133923 w 2366010"/>
              <a:gd name="connsiteY7" fmla="*/ 15240 h 5147306"/>
              <a:gd name="connsiteX8" fmla="*/ 2366010 w 2366010"/>
              <a:gd name="connsiteY8" fmla="*/ 267643 h 5147306"/>
              <a:gd name="connsiteX9" fmla="*/ 2366010 w 2366010"/>
              <a:gd name="connsiteY9" fmla="*/ 4902519 h 5147306"/>
              <a:gd name="connsiteX10" fmla="*/ 2121223 w 2366010"/>
              <a:gd name="connsiteY10" fmla="*/ 5147306 h 5147306"/>
              <a:gd name="connsiteX11" fmla="*/ 244787 w 2366010"/>
              <a:gd name="connsiteY11" fmla="*/ 5147306 h 5147306"/>
              <a:gd name="connsiteX12" fmla="*/ 0 w 2366010"/>
              <a:gd name="connsiteY12" fmla="*/ 4902519 h 5147306"/>
              <a:gd name="connsiteX13" fmla="*/ 0 w 2366010"/>
              <a:gd name="connsiteY13" fmla="*/ 267643 h 5147306"/>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6648 h 5136311"/>
              <a:gd name="connsiteX1" fmla="*/ 237167 w 2366010"/>
              <a:gd name="connsiteY1" fmla="*/ 9321 h 5136311"/>
              <a:gd name="connsiteX2" fmla="*/ 520700 w 2366010"/>
              <a:gd name="connsiteY2" fmla="*/ 8052 h 5136311"/>
              <a:gd name="connsiteX3" fmla="*/ 727710 w 2366010"/>
              <a:gd name="connsiteY3" fmla="*/ 194741 h 5136311"/>
              <a:gd name="connsiteX4" fmla="*/ 1274918 w 2366010"/>
              <a:gd name="connsiteY4" fmla="*/ 194110 h 5136311"/>
              <a:gd name="connsiteX5" fmla="*/ 1753708 w 2366010"/>
              <a:gd name="connsiteY5" fmla="*/ 178874 h 5136311"/>
              <a:gd name="connsiteX6" fmla="*/ 1857213 w 2366010"/>
              <a:gd name="connsiteY6" fmla="*/ 10594 h 5136311"/>
              <a:gd name="connsiteX7" fmla="*/ 2133923 w 2366010"/>
              <a:gd name="connsiteY7" fmla="*/ 4245 h 5136311"/>
              <a:gd name="connsiteX8" fmla="*/ 2366010 w 2366010"/>
              <a:gd name="connsiteY8" fmla="*/ 256648 h 5136311"/>
              <a:gd name="connsiteX9" fmla="*/ 2366010 w 2366010"/>
              <a:gd name="connsiteY9" fmla="*/ 4891524 h 5136311"/>
              <a:gd name="connsiteX10" fmla="*/ 2121223 w 2366010"/>
              <a:gd name="connsiteY10" fmla="*/ 5136311 h 5136311"/>
              <a:gd name="connsiteX11" fmla="*/ 244787 w 2366010"/>
              <a:gd name="connsiteY11" fmla="*/ 5136311 h 5136311"/>
              <a:gd name="connsiteX12" fmla="*/ 0 w 2366010"/>
              <a:gd name="connsiteY12" fmla="*/ 4891524 h 5136311"/>
              <a:gd name="connsiteX13" fmla="*/ 0 w 2366010"/>
              <a:gd name="connsiteY13" fmla="*/ 256648 h 5136311"/>
              <a:gd name="connsiteX0" fmla="*/ 0 w 2366010"/>
              <a:gd name="connsiteY0" fmla="*/ 258251 h 5137914"/>
              <a:gd name="connsiteX1" fmla="*/ 237167 w 2366010"/>
              <a:gd name="connsiteY1" fmla="*/ 10924 h 5137914"/>
              <a:gd name="connsiteX2" fmla="*/ 518022 w 2366010"/>
              <a:gd name="connsiteY2" fmla="*/ 6979 h 5137914"/>
              <a:gd name="connsiteX3" fmla="*/ 727710 w 2366010"/>
              <a:gd name="connsiteY3" fmla="*/ 196344 h 5137914"/>
              <a:gd name="connsiteX4" fmla="*/ 1274918 w 2366010"/>
              <a:gd name="connsiteY4" fmla="*/ 195713 h 5137914"/>
              <a:gd name="connsiteX5" fmla="*/ 1753708 w 2366010"/>
              <a:gd name="connsiteY5" fmla="*/ 180477 h 5137914"/>
              <a:gd name="connsiteX6" fmla="*/ 1857213 w 2366010"/>
              <a:gd name="connsiteY6" fmla="*/ 12197 h 5137914"/>
              <a:gd name="connsiteX7" fmla="*/ 2133923 w 2366010"/>
              <a:gd name="connsiteY7" fmla="*/ 5848 h 5137914"/>
              <a:gd name="connsiteX8" fmla="*/ 2366010 w 2366010"/>
              <a:gd name="connsiteY8" fmla="*/ 258251 h 5137914"/>
              <a:gd name="connsiteX9" fmla="*/ 2366010 w 2366010"/>
              <a:gd name="connsiteY9" fmla="*/ 4893127 h 5137914"/>
              <a:gd name="connsiteX10" fmla="*/ 2121223 w 2366010"/>
              <a:gd name="connsiteY10" fmla="*/ 5137914 h 5137914"/>
              <a:gd name="connsiteX11" fmla="*/ 244787 w 2366010"/>
              <a:gd name="connsiteY11" fmla="*/ 5137914 h 5137914"/>
              <a:gd name="connsiteX12" fmla="*/ 0 w 2366010"/>
              <a:gd name="connsiteY12" fmla="*/ 4893127 h 5137914"/>
              <a:gd name="connsiteX13" fmla="*/ 0 w 2366010"/>
              <a:gd name="connsiteY13" fmla="*/ 258251 h 5137914"/>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53708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53708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53708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 name="connsiteX0" fmla="*/ 0 w 2366010"/>
              <a:gd name="connsiteY0" fmla="*/ 259323 h 5138986"/>
              <a:gd name="connsiteX1" fmla="*/ 234490 w 2366010"/>
              <a:gd name="connsiteY1" fmla="*/ 9320 h 5138986"/>
              <a:gd name="connsiteX2" fmla="*/ 518022 w 2366010"/>
              <a:gd name="connsiteY2" fmla="*/ 8051 h 5138986"/>
              <a:gd name="connsiteX3" fmla="*/ 727710 w 2366010"/>
              <a:gd name="connsiteY3" fmla="*/ 197416 h 5138986"/>
              <a:gd name="connsiteX4" fmla="*/ 1274918 w 2366010"/>
              <a:gd name="connsiteY4" fmla="*/ 196785 h 5138986"/>
              <a:gd name="connsiteX5" fmla="*/ 1748353 w 2366010"/>
              <a:gd name="connsiteY5" fmla="*/ 181549 h 5138986"/>
              <a:gd name="connsiteX6" fmla="*/ 1857213 w 2366010"/>
              <a:gd name="connsiteY6" fmla="*/ 13269 h 5138986"/>
              <a:gd name="connsiteX7" fmla="*/ 2133923 w 2366010"/>
              <a:gd name="connsiteY7" fmla="*/ 6920 h 5138986"/>
              <a:gd name="connsiteX8" fmla="*/ 2366010 w 2366010"/>
              <a:gd name="connsiteY8" fmla="*/ 259323 h 5138986"/>
              <a:gd name="connsiteX9" fmla="*/ 2366010 w 2366010"/>
              <a:gd name="connsiteY9" fmla="*/ 4894199 h 5138986"/>
              <a:gd name="connsiteX10" fmla="*/ 2121223 w 2366010"/>
              <a:gd name="connsiteY10" fmla="*/ 5138986 h 5138986"/>
              <a:gd name="connsiteX11" fmla="*/ 244787 w 2366010"/>
              <a:gd name="connsiteY11" fmla="*/ 5138986 h 5138986"/>
              <a:gd name="connsiteX12" fmla="*/ 0 w 2366010"/>
              <a:gd name="connsiteY12" fmla="*/ 4894199 h 5138986"/>
              <a:gd name="connsiteX13" fmla="*/ 0 w 2366010"/>
              <a:gd name="connsiteY13" fmla="*/ 259323 h 5138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6010" h="5138986">
                <a:moveTo>
                  <a:pt x="0" y="259323"/>
                </a:moveTo>
                <a:cubicBezTo>
                  <a:pt x="0" y="124131"/>
                  <a:pt x="99298" y="14400"/>
                  <a:pt x="234490" y="9320"/>
                </a:cubicBezTo>
                <a:cubicBezTo>
                  <a:pt x="330375" y="-1633"/>
                  <a:pt x="441345" y="-4014"/>
                  <a:pt x="518022" y="8051"/>
                </a:cubicBezTo>
                <a:cubicBezTo>
                  <a:pt x="568029" y="42976"/>
                  <a:pt x="608553" y="191263"/>
                  <a:pt x="727710" y="197416"/>
                </a:cubicBezTo>
                <a:cubicBezTo>
                  <a:pt x="883276" y="205449"/>
                  <a:pt x="1056621" y="196753"/>
                  <a:pt x="1274918" y="196785"/>
                </a:cubicBezTo>
                <a:cubicBezTo>
                  <a:pt x="1493215" y="196817"/>
                  <a:pt x="1691464" y="206784"/>
                  <a:pt x="1748353" y="181549"/>
                </a:cubicBezTo>
                <a:cubicBezTo>
                  <a:pt x="1805242" y="156314"/>
                  <a:pt x="1797125" y="40150"/>
                  <a:pt x="1857213" y="13269"/>
                </a:cubicBezTo>
                <a:cubicBezTo>
                  <a:pt x="1896981" y="1626"/>
                  <a:pt x="2008907" y="3363"/>
                  <a:pt x="2133923" y="6920"/>
                </a:cubicBezTo>
                <a:cubicBezTo>
                  <a:pt x="2258939" y="10477"/>
                  <a:pt x="2366010" y="124131"/>
                  <a:pt x="2366010" y="259323"/>
                </a:cubicBezTo>
                <a:lnTo>
                  <a:pt x="2366010" y="4894199"/>
                </a:lnTo>
                <a:cubicBezTo>
                  <a:pt x="2366010" y="5029391"/>
                  <a:pt x="2256415" y="5138986"/>
                  <a:pt x="2121223" y="5138986"/>
                </a:cubicBezTo>
                <a:lnTo>
                  <a:pt x="244787" y="5138986"/>
                </a:lnTo>
                <a:cubicBezTo>
                  <a:pt x="109595" y="5138986"/>
                  <a:pt x="0" y="5029391"/>
                  <a:pt x="0" y="4894199"/>
                </a:cubicBezTo>
                <a:lnTo>
                  <a:pt x="0" y="259323"/>
                </a:lnTo>
                <a:close/>
              </a:path>
            </a:pathLst>
          </a:custGeom>
          <a:solidFill>
            <a:schemeClr val="tx1"/>
          </a:solidFill>
        </p:spPr>
        <p:txBody>
          <a:bodyPr lIns="252000" tIns="360000" bIns="90000" anchor="t">
            <a:normAutofit/>
          </a:bodyPr>
          <a:lstStyle>
            <a:lvl1pPr marL="0" indent="0" algn="l">
              <a:buNone/>
              <a:defRPr lang="fr-FR" sz="2400" kern="1200" dirty="0">
                <a:solidFill>
                  <a:schemeClr val="accent1"/>
                </a:solidFill>
                <a:latin typeface="Segoe UI Semibold" panose="020B0702040204020203" pitchFamily="34" charset="0"/>
                <a:ea typeface="+mn-ea"/>
                <a:cs typeface="Segoe UI Semibold" panose="020B0702040204020203" pitchFamily="34" charset="0"/>
              </a:defRPr>
            </a:lvl1pPr>
          </a:lstStyle>
          <a:p>
            <a:r>
              <a:rPr lang="fr-FR" dirty="0"/>
              <a:t>Click </a:t>
            </a:r>
            <a:br>
              <a:rPr lang="fr-FR" dirty="0"/>
            </a:br>
            <a:r>
              <a:rPr lang="fr-FR" dirty="0"/>
              <a:t>to </a:t>
            </a:r>
            <a:r>
              <a:rPr lang="fr-FR" dirty="0" err="1"/>
              <a:t>add</a:t>
            </a:r>
            <a:r>
              <a:rPr lang="fr-FR" dirty="0"/>
              <a:t> </a:t>
            </a:r>
            <a:br>
              <a:rPr lang="fr-FR" dirty="0"/>
            </a:br>
            <a:r>
              <a:rPr lang="fr-FR" dirty="0"/>
              <a:t>a </a:t>
            </a:r>
            <a:r>
              <a:rPr lang="fr-FR" dirty="0" err="1"/>
              <a:t>picture</a:t>
            </a:r>
            <a:endParaRPr lang="fr-FR" dirty="0"/>
          </a:p>
        </p:txBody>
      </p:sp>
    </p:spTree>
    <p:extLst>
      <p:ext uri="{BB962C8B-B14F-4D97-AF65-F5344CB8AC3E}">
        <p14:creationId xmlns:p14="http://schemas.microsoft.com/office/powerpoint/2010/main" val="27132455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s - 6 Collage">
    <p:bg>
      <p:bgPr>
        <a:solidFill>
          <a:srgbClr val="F7F7F7"/>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4064000" cy="3429000"/>
          </a:xfrm>
          <a:prstGeom prst="rect">
            <a:avLst/>
          </a:prstGeom>
          <a:solidFill>
            <a:schemeClr val="tx2"/>
          </a:solidFill>
        </p:spPr>
        <p:txBody>
          <a:bodyPr lIns="252000" tIns="252000" rIns="0" bIns="0">
            <a:normAutofit/>
          </a:bodyPr>
          <a:lstStyle>
            <a:lvl1pPr marL="0" indent="0">
              <a:buNone/>
              <a:defRPr sz="2000" baseline="0">
                <a:solidFill>
                  <a:schemeClr val="accent1"/>
                </a:solidFill>
                <a:latin typeface="+mj-lt"/>
                <a:cs typeface="Segoe UI Light" panose="020B0502040204020203" pitchFamily="34" charset="0"/>
              </a:defRPr>
            </a:lvl1pPr>
          </a:lstStyle>
          <a:p>
            <a:r>
              <a:rPr lang="fr-FR" dirty="0"/>
              <a:t>Click to </a:t>
            </a:r>
            <a:br>
              <a:rPr lang="fr-FR" dirty="0"/>
            </a:br>
            <a:r>
              <a:rPr lang="fr-FR" dirty="0"/>
              <a:t>add a </a:t>
            </a:r>
            <a:r>
              <a:rPr lang="fr-FR" dirty="0" err="1"/>
              <a:t>picture</a:t>
            </a:r>
            <a:endParaRPr lang="fr-FR" dirty="0"/>
          </a:p>
        </p:txBody>
      </p:sp>
      <p:sp>
        <p:nvSpPr>
          <p:cNvPr id="16" name="Picture Placeholder 3"/>
          <p:cNvSpPr>
            <a:spLocks noGrp="1"/>
          </p:cNvSpPr>
          <p:nvPr>
            <p:ph type="pic" sz="quarter" idx="11" hasCustomPrompt="1"/>
          </p:nvPr>
        </p:nvSpPr>
        <p:spPr>
          <a:xfrm>
            <a:off x="4064000" y="0"/>
            <a:ext cx="4064000" cy="3429000"/>
          </a:xfrm>
          <a:prstGeom prst="rect">
            <a:avLst/>
          </a:prstGeom>
          <a:solidFill>
            <a:schemeClr val="tx2"/>
          </a:solidFill>
        </p:spPr>
        <p:txBody>
          <a:bodyPr lIns="252000" tIns="252000" rIns="0" bIns="0">
            <a:normAutofit/>
          </a:bodyPr>
          <a:lstStyle>
            <a:lvl1pPr marL="0" indent="0">
              <a:buNone/>
              <a:defRPr sz="2000" baseline="0">
                <a:solidFill>
                  <a:schemeClr val="accent1"/>
                </a:solidFill>
                <a:latin typeface="+mj-lt"/>
                <a:cs typeface="Segoe UI Light" panose="020B0502040204020203" pitchFamily="34" charset="0"/>
              </a:defRPr>
            </a:lvl1pPr>
          </a:lstStyle>
          <a:p>
            <a:r>
              <a:rPr lang="fr-FR" dirty="0"/>
              <a:t>Click to </a:t>
            </a:r>
            <a:br>
              <a:rPr lang="fr-FR" dirty="0"/>
            </a:br>
            <a:r>
              <a:rPr lang="fr-FR" dirty="0"/>
              <a:t>add a </a:t>
            </a:r>
            <a:r>
              <a:rPr lang="fr-FR" dirty="0" err="1"/>
              <a:t>picture</a:t>
            </a:r>
            <a:endParaRPr lang="fr-FR" dirty="0"/>
          </a:p>
        </p:txBody>
      </p:sp>
      <p:sp>
        <p:nvSpPr>
          <p:cNvPr id="17" name="Picture Placeholder 3"/>
          <p:cNvSpPr>
            <a:spLocks noGrp="1"/>
          </p:cNvSpPr>
          <p:nvPr>
            <p:ph type="pic" sz="quarter" idx="12" hasCustomPrompt="1"/>
          </p:nvPr>
        </p:nvSpPr>
        <p:spPr>
          <a:xfrm>
            <a:off x="8128000" y="0"/>
            <a:ext cx="4064000" cy="3429000"/>
          </a:xfrm>
          <a:prstGeom prst="rect">
            <a:avLst/>
          </a:prstGeom>
          <a:solidFill>
            <a:schemeClr val="tx2"/>
          </a:solidFill>
        </p:spPr>
        <p:txBody>
          <a:bodyPr lIns="252000" tIns="252000" rIns="0" bIns="0">
            <a:normAutofit/>
          </a:bodyPr>
          <a:lstStyle>
            <a:lvl1pPr marL="0" indent="0">
              <a:buNone/>
              <a:defRPr sz="2000" baseline="0">
                <a:solidFill>
                  <a:schemeClr val="accent1"/>
                </a:solidFill>
                <a:latin typeface="+mj-lt"/>
                <a:cs typeface="Segoe UI Light" panose="020B0502040204020203" pitchFamily="34" charset="0"/>
              </a:defRPr>
            </a:lvl1pPr>
          </a:lstStyle>
          <a:p>
            <a:r>
              <a:rPr lang="fr-FR" dirty="0"/>
              <a:t>Click to </a:t>
            </a:r>
            <a:br>
              <a:rPr lang="fr-FR" dirty="0"/>
            </a:br>
            <a:r>
              <a:rPr lang="fr-FR" dirty="0"/>
              <a:t>add a </a:t>
            </a:r>
            <a:r>
              <a:rPr lang="fr-FR" dirty="0" err="1"/>
              <a:t>picture</a:t>
            </a:r>
            <a:endParaRPr lang="fr-FR" dirty="0"/>
          </a:p>
        </p:txBody>
      </p:sp>
      <p:sp>
        <p:nvSpPr>
          <p:cNvPr id="18" name="Picture Placeholder 3"/>
          <p:cNvSpPr>
            <a:spLocks noGrp="1"/>
          </p:cNvSpPr>
          <p:nvPr>
            <p:ph type="pic" sz="quarter" idx="13" hasCustomPrompt="1"/>
          </p:nvPr>
        </p:nvSpPr>
        <p:spPr>
          <a:xfrm>
            <a:off x="8128000" y="3429000"/>
            <a:ext cx="4064000" cy="3429000"/>
          </a:xfrm>
          <a:prstGeom prst="rect">
            <a:avLst/>
          </a:prstGeom>
          <a:solidFill>
            <a:schemeClr val="tx2"/>
          </a:solidFill>
        </p:spPr>
        <p:txBody>
          <a:bodyPr lIns="252000" tIns="252000" rIns="0" bIns="0">
            <a:normAutofit/>
          </a:bodyPr>
          <a:lstStyle>
            <a:lvl1pPr marL="0" indent="0">
              <a:buNone/>
              <a:defRPr sz="2000" baseline="0">
                <a:solidFill>
                  <a:schemeClr val="accent1"/>
                </a:solidFill>
                <a:latin typeface="+mj-lt"/>
                <a:cs typeface="Segoe UI Light" panose="020B0502040204020203" pitchFamily="34" charset="0"/>
              </a:defRPr>
            </a:lvl1pPr>
          </a:lstStyle>
          <a:p>
            <a:r>
              <a:rPr lang="fr-FR" dirty="0"/>
              <a:t>Click to </a:t>
            </a:r>
            <a:br>
              <a:rPr lang="fr-FR" dirty="0"/>
            </a:br>
            <a:r>
              <a:rPr lang="fr-FR" dirty="0"/>
              <a:t>add a </a:t>
            </a:r>
            <a:r>
              <a:rPr lang="fr-FR" dirty="0" err="1"/>
              <a:t>picture</a:t>
            </a:r>
            <a:endParaRPr lang="fr-FR" dirty="0"/>
          </a:p>
        </p:txBody>
      </p:sp>
      <p:sp>
        <p:nvSpPr>
          <p:cNvPr id="19" name="Picture Placeholder 3"/>
          <p:cNvSpPr>
            <a:spLocks noGrp="1"/>
          </p:cNvSpPr>
          <p:nvPr>
            <p:ph type="pic" sz="quarter" idx="14" hasCustomPrompt="1"/>
          </p:nvPr>
        </p:nvSpPr>
        <p:spPr>
          <a:xfrm>
            <a:off x="4064000" y="3429000"/>
            <a:ext cx="4064000" cy="3429000"/>
          </a:xfrm>
          <a:prstGeom prst="rect">
            <a:avLst/>
          </a:prstGeom>
          <a:solidFill>
            <a:schemeClr val="tx2"/>
          </a:solidFill>
        </p:spPr>
        <p:txBody>
          <a:bodyPr lIns="252000" tIns="252000" rIns="0" bIns="0">
            <a:normAutofit/>
          </a:bodyPr>
          <a:lstStyle>
            <a:lvl1pPr marL="0" indent="0">
              <a:buNone/>
              <a:defRPr sz="2000" baseline="0">
                <a:solidFill>
                  <a:schemeClr val="accent1"/>
                </a:solidFill>
                <a:latin typeface="+mj-lt"/>
                <a:cs typeface="Segoe UI Light" panose="020B0502040204020203" pitchFamily="34" charset="0"/>
              </a:defRPr>
            </a:lvl1pPr>
          </a:lstStyle>
          <a:p>
            <a:r>
              <a:rPr lang="fr-FR" dirty="0"/>
              <a:t>Click to </a:t>
            </a:r>
            <a:br>
              <a:rPr lang="fr-FR" dirty="0"/>
            </a:br>
            <a:r>
              <a:rPr lang="fr-FR" dirty="0"/>
              <a:t>add a </a:t>
            </a:r>
            <a:r>
              <a:rPr lang="fr-FR" dirty="0" err="1"/>
              <a:t>picture</a:t>
            </a:r>
            <a:endParaRPr lang="fr-FR" dirty="0"/>
          </a:p>
        </p:txBody>
      </p:sp>
      <p:sp>
        <p:nvSpPr>
          <p:cNvPr id="20" name="Picture Placeholder 3"/>
          <p:cNvSpPr>
            <a:spLocks noGrp="1"/>
          </p:cNvSpPr>
          <p:nvPr>
            <p:ph type="pic" sz="quarter" idx="15" hasCustomPrompt="1"/>
          </p:nvPr>
        </p:nvSpPr>
        <p:spPr>
          <a:xfrm>
            <a:off x="0" y="3429000"/>
            <a:ext cx="4064000" cy="3429000"/>
          </a:xfrm>
          <a:prstGeom prst="rect">
            <a:avLst/>
          </a:prstGeom>
          <a:solidFill>
            <a:schemeClr val="tx2"/>
          </a:solidFill>
        </p:spPr>
        <p:txBody>
          <a:bodyPr lIns="252000" tIns="252000" rIns="0" bIns="0">
            <a:normAutofit/>
          </a:bodyPr>
          <a:lstStyle>
            <a:lvl1pPr marL="0" indent="0">
              <a:buNone/>
              <a:defRPr sz="2000" baseline="0">
                <a:solidFill>
                  <a:schemeClr val="accent1"/>
                </a:solidFill>
                <a:latin typeface="+mj-lt"/>
                <a:cs typeface="Segoe UI Light" panose="020B0502040204020203" pitchFamily="34" charset="0"/>
              </a:defRPr>
            </a:lvl1pPr>
          </a:lstStyle>
          <a:p>
            <a:r>
              <a:rPr lang="fr-FR" dirty="0"/>
              <a:t>Click to </a:t>
            </a:r>
            <a:br>
              <a:rPr lang="fr-FR" dirty="0"/>
            </a:br>
            <a:r>
              <a:rPr lang="fr-FR" dirty="0"/>
              <a:t>add a </a:t>
            </a:r>
            <a:r>
              <a:rPr lang="fr-FR" dirty="0" err="1"/>
              <a:t>picture</a:t>
            </a:r>
            <a:endParaRPr lang="fr-FR" dirty="0"/>
          </a:p>
        </p:txBody>
      </p:sp>
    </p:spTree>
    <p:extLst>
      <p:ext uri="{BB962C8B-B14F-4D97-AF65-F5344CB8AC3E}">
        <p14:creationId xmlns:p14="http://schemas.microsoft.com/office/powerpoint/2010/main" val="19717511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7B15E9-FE43-4841-B877-CF972643F91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0" r="70"/>
          <a:stretch/>
        </p:blipFill>
        <p:spPr>
          <a:xfrm>
            <a:off x="0" y="0"/>
            <a:ext cx="12192000" cy="6858000"/>
          </a:xfrm>
          <a:prstGeom prst="rect">
            <a:avLst/>
          </a:prstGeom>
        </p:spPr>
      </p:pic>
      <p:pic>
        <p:nvPicPr>
          <p:cNvPr id="7" name="Graphic 6">
            <a:extLst>
              <a:ext uri="{FF2B5EF4-FFF2-40B4-BE49-F238E27FC236}">
                <a16:creationId xmlns:a16="http://schemas.microsoft.com/office/drawing/2014/main" id="{6E8AD5E2-80B9-4596-9CB1-D5569DED9AC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630219" y="1588849"/>
            <a:ext cx="2931562" cy="1831762"/>
          </a:xfrm>
          <a:prstGeom prst="rect">
            <a:avLst/>
          </a:prstGeom>
        </p:spPr>
      </p:pic>
      <p:sp>
        <p:nvSpPr>
          <p:cNvPr id="8" name="Rectangle 7">
            <a:extLst>
              <a:ext uri="{FF2B5EF4-FFF2-40B4-BE49-F238E27FC236}">
                <a16:creationId xmlns:a16="http://schemas.microsoft.com/office/drawing/2014/main" id="{60C311A9-D5EE-4491-885B-DF9302BF251A}"/>
              </a:ext>
            </a:extLst>
          </p:cNvPr>
          <p:cNvSpPr/>
          <p:nvPr userDrawn="1"/>
        </p:nvSpPr>
        <p:spPr>
          <a:xfrm>
            <a:off x="3375660" y="3948127"/>
            <a:ext cx="5440680" cy="428698"/>
          </a:xfrm>
          <a:prstGeom prst="rect">
            <a:avLst/>
          </a:prstGeom>
          <a:noFill/>
        </p:spPr>
        <p:txBody>
          <a:bodyPr wrap="square" lIns="0" tIns="0" rIns="0" bIns="0" rtlCol="0" anchor="ctr">
            <a:noAutofit/>
          </a:bodyPr>
          <a:lstStyle/>
          <a:p>
            <a:pPr algn="ctr">
              <a:lnSpc>
                <a:spcPct val="130000"/>
              </a:lnSpc>
              <a:spcAft>
                <a:spcPts val="600"/>
              </a:spcAft>
            </a:pPr>
            <a:r>
              <a:rPr lang="fr-FR" dirty="0">
                <a:solidFill>
                  <a:schemeClr val="bg1"/>
                </a:solidFill>
                <a:latin typeface="Segoe UI Light" panose="020B0502040204020203" pitchFamily="34" charset="0"/>
                <a:cs typeface="Segoe UI Light" panose="020B0502040204020203" pitchFamily="34" charset="0"/>
              </a:rPr>
              <a:t>A free PowerPoint Template made by Slidor.</a:t>
            </a:r>
          </a:p>
        </p:txBody>
      </p:sp>
      <p:grpSp>
        <p:nvGrpSpPr>
          <p:cNvPr id="9" name="Graphic 14">
            <a:extLst>
              <a:ext uri="{FF2B5EF4-FFF2-40B4-BE49-F238E27FC236}">
                <a16:creationId xmlns:a16="http://schemas.microsoft.com/office/drawing/2014/main" id="{D66DC7D3-23E7-4869-88B2-69EB16427068}"/>
              </a:ext>
            </a:extLst>
          </p:cNvPr>
          <p:cNvGrpSpPr/>
          <p:nvPr userDrawn="1"/>
        </p:nvGrpSpPr>
        <p:grpSpPr>
          <a:xfrm>
            <a:off x="6552060" y="3298862"/>
            <a:ext cx="848807" cy="172639"/>
            <a:chOff x="-4840605" y="4879650"/>
            <a:chExt cx="3371850" cy="685800"/>
          </a:xfrm>
        </p:grpSpPr>
        <p:sp>
          <p:nvSpPr>
            <p:cNvPr id="10" name="Freeform: Shape 9">
              <a:extLst>
                <a:ext uri="{FF2B5EF4-FFF2-40B4-BE49-F238E27FC236}">
                  <a16:creationId xmlns:a16="http://schemas.microsoft.com/office/drawing/2014/main" id="{E7923F90-C7F5-4957-8E42-1B5A2C22CF63}"/>
                </a:ext>
              </a:extLst>
            </p:cNvPr>
            <p:cNvSpPr/>
            <p:nvPr/>
          </p:nvSpPr>
          <p:spPr>
            <a:xfrm>
              <a:off x="-4847749" y="4872506"/>
              <a:ext cx="733425" cy="695325"/>
            </a:xfrm>
            <a:custGeom>
              <a:avLst/>
              <a:gdLst>
                <a:gd name="connsiteX0" fmla="*/ 727520 w 733425"/>
                <a:gd name="connsiteY0" fmla="*/ 349758 h 695325"/>
                <a:gd name="connsiteX1" fmla="*/ 728091 w 733425"/>
                <a:gd name="connsiteY1" fmla="*/ 349472 h 695325"/>
                <a:gd name="connsiteX2" fmla="*/ 650748 w 733425"/>
                <a:gd name="connsiteY2" fmla="*/ 303276 h 695325"/>
                <a:gd name="connsiteX3" fmla="*/ 161258 w 733425"/>
                <a:gd name="connsiteY3" fmla="*/ 7144 h 695325"/>
                <a:gd name="connsiteX4" fmla="*/ 11240 w 733425"/>
                <a:gd name="connsiteY4" fmla="*/ 51530 h 695325"/>
                <a:gd name="connsiteX5" fmla="*/ 505968 w 733425"/>
                <a:gd name="connsiteY5" fmla="*/ 349282 h 695325"/>
                <a:gd name="connsiteX6" fmla="*/ 7144 w 733425"/>
                <a:gd name="connsiteY6" fmla="*/ 645605 h 695325"/>
                <a:gd name="connsiteX7" fmla="*/ 161258 w 733425"/>
                <a:gd name="connsiteY7" fmla="*/ 692372 h 695325"/>
                <a:gd name="connsiteX8" fmla="*/ 270605 w 733425"/>
                <a:gd name="connsiteY8" fmla="*/ 626174 h 695325"/>
                <a:gd name="connsiteX9" fmla="*/ 650653 w 733425"/>
                <a:gd name="connsiteY9" fmla="*/ 396240 h 695325"/>
                <a:gd name="connsiteX10" fmla="*/ 728091 w 733425"/>
                <a:gd name="connsiteY10" fmla="*/ 350139 h 695325"/>
                <a:gd name="connsiteX11" fmla="*/ 727520 w 733425"/>
                <a:gd name="connsiteY11" fmla="*/ 349758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3425" h="695325">
                  <a:moveTo>
                    <a:pt x="727520" y="349758"/>
                  </a:moveTo>
                  <a:lnTo>
                    <a:pt x="728091" y="349472"/>
                  </a:lnTo>
                  <a:lnTo>
                    <a:pt x="650748" y="303276"/>
                  </a:lnTo>
                  <a:lnTo>
                    <a:pt x="161258" y="7144"/>
                  </a:lnTo>
                  <a:lnTo>
                    <a:pt x="11240" y="51530"/>
                  </a:lnTo>
                  <a:lnTo>
                    <a:pt x="505968" y="349282"/>
                  </a:lnTo>
                  <a:lnTo>
                    <a:pt x="7144" y="645605"/>
                  </a:lnTo>
                  <a:lnTo>
                    <a:pt x="161258" y="692372"/>
                  </a:lnTo>
                  <a:lnTo>
                    <a:pt x="270605" y="626174"/>
                  </a:lnTo>
                  <a:lnTo>
                    <a:pt x="650653" y="396240"/>
                  </a:lnTo>
                  <a:lnTo>
                    <a:pt x="728091" y="350139"/>
                  </a:lnTo>
                  <a:lnTo>
                    <a:pt x="727520" y="349758"/>
                  </a:lnTo>
                  <a:close/>
                </a:path>
              </a:pathLst>
            </a:custGeom>
            <a:solidFill>
              <a:srgbClr val="F04C3B"/>
            </a:solidFill>
            <a:ln w="9525" cap="flat">
              <a:noFill/>
              <a:prstDash val="solid"/>
              <a:miter/>
            </a:ln>
          </p:spPr>
          <p:txBody>
            <a:bodyPr rtlCol="0" anchor="ctr"/>
            <a:lstStyle/>
            <a:p>
              <a:endParaRPr lang="fr-FR"/>
            </a:p>
          </p:txBody>
        </p:sp>
        <p:sp>
          <p:nvSpPr>
            <p:cNvPr id="11" name="Freeform: Shape 10">
              <a:extLst>
                <a:ext uri="{FF2B5EF4-FFF2-40B4-BE49-F238E27FC236}">
                  <a16:creationId xmlns:a16="http://schemas.microsoft.com/office/drawing/2014/main" id="{1A91D39A-3051-4BF8-9AD2-6A54CECBDBDA}"/>
                </a:ext>
              </a:extLst>
            </p:cNvPr>
            <p:cNvSpPr/>
            <p:nvPr/>
          </p:nvSpPr>
          <p:spPr>
            <a:xfrm>
              <a:off x="-4462177" y="5214930"/>
              <a:ext cx="238125" cy="142875"/>
            </a:xfrm>
            <a:custGeom>
              <a:avLst/>
              <a:gdLst>
                <a:gd name="connsiteX0" fmla="*/ 120777 w 238125"/>
                <a:gd name="connsiteY0" fmla="*/ 7144 h 142875"/>
                <a:gd name="connsiteX1" fmla="*/ 231648 w 238125"/>
                <a:gd name="connsiteY1" fmla="*/ 73819 h 142875"/>
                <a:gd name="connsiteX2" fmla="*/ 120682 w 238125"/>
                <a:gd name="connsiteY2" fmla="*/ 141256 h 142875"/>
                <a:gd name="connsiteX3" fmla="*/ 7144 w 238125"/>
                <a:gd name="connsiteY3" fmla="*/ 74200 h 142875"/>
                <a:gd name="connsiteX4" fmla="*/ 120777 w 238125"/>
                <a:gd name="connsiteY4" fmla="*/ 7144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25" h="142875">
                  <a:moveTo>
                    <a:pt x="120777" y="7144"/>
                  </a:moveTo>
                  <a:lnTo>
                    <a:pt x="231648" y="73819"/>
                  </a:lnTo>
                  <a:lnTo>
                    <a:pt x="120682" y="141256"/>
                  </a:lnTo>
                  <a:lnTo>
                    <a:pt x="7144" y="74200"/>
                  </a:lnTo>
                  <a:lnTo>
                    <a:pt x="120777" y="7144"/>
                  </a:lnTo>
                  <a:close/>
                </a:path>
              </a:pathLst>
            </a:custGeom>
            <a:solidFill>
              <a:srgbClr val="010101">
                <a:alpha val="30000"/>
              </a:srgbClr>
            </a:solidFill>
            <a:ln w="9525" cap="flat">
              <a:noFill/>
              <a:prstDash val="solid"/>
              <a:miter/>
            </a:ln>
          </p:spPr>
          <p:txBody>
            <a:bodyPr rtlCol="0" anchor="ctr"/>
            <a:lstStyle/>
            <a:p>
              <a:endParaRPr lang="fr-FR"/>
            </a:p>
          </p:txBody>
        </p:sp>
        <p:sp>
          <p:nvSpPr>
            <p:cNvPr id="12" name="Freeform: Shape 11">
              <a:extLst>
                <a:ext uri="{FF2B5EF4-FFF2-40B4-BE49-F238E27FC236}">
                  <a16:creationId xmlns:a16="http://schemas.microsoft.com/office/drawing/2014/main" id="{F85F7B6D-1347-40FE-A80A-D5BD017DF9CD}"/>
                </a:ext>
              </a:extLst>
            </p:cNvPr>
            <p:cNvSpPr/>
            <p:nvPr/>
          </p:nvSpPr>
          <p:spPr>
            <a:xfrm>
              <a:off x="-3434715" y="5011381"/>
              <a:ext cx="295275" cy="419100"/>
            </a:xfrm>
            <a:custGeom>
              <a:avLst/>
              <a:gdLst>
                <a:gd name="connsiteX0" fmla="*/ 7144 w 295275"/>
                <a:gd name="connsiteY0" fmla="*/ 50483 h 419100"/>
                <a:gd name="connsiteX1" fmla="*/ 78772 w 295275"/>
                <a:gd name="connsiteY1" fmla="*/ 7144 h 419100"/>
                <a:gd name="connsiteX2" fmla="*/ 78772 w 295275"/>
                <a:gd name="connsiteY2" fmla="*/ 349472 h 419100"/>
                <a:gd name="connsiteX3" fmla="*/ 292989 w 295275"/>
                <a:gd name="connsiteY3" fmla="*/ 349472 h 419100"/>
                <a:gd name="connsiteX4" fmla="*/ 292989 w 295275"/>
                <a:gd name="connsiteY4" fmla="*/ 414623 h 419100"/>
                <a:gd name="connsiteX5" fmla="*/ 7239 w 295275"/>
                <a:gd name="connsiteY5" fmla="*/ 414623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75" h="419100">
                  <a:moveTo>
                    <a:pt x="7144" y="50483"/>
                  </a:moveTo>
                  <a:lnTo>
                    <a:pt x="78772" y="7144"/>
                  </a:lnTo>
                  <a:lnTo>
                    <a:pt x="78772" y="349472"/>
                  </a:lnTo>
                  <a:lnTo>
                    <a:pt x="292989" y="349472"/>
                  </a:lnTo>
                  <a:lnTo>
                    <a:pt x="292989" y="414623"/>
                  </a:lnTo>
                  <a:lnTo>
                    <a:pt x="7239" y="414623"/>
                  </a:lnTo>
                  <a:close/>
                </a:path>
              </a:pathLst>
            </a:custGeom>
            <a:solidFill>
              <a:schemeClr val="bg1"/>
            </a:solidFill>
            <a:ln w="9525" cap="flat">
              <a:noFill/>
              <a:prstDash val="solid"/>
              <a:miter/>
            </a:ln>
          </p:spPr>
          <p:txBody>
            <a:bodyPr rtlCol="0" anchor="ctr"/>
            <a:lstStyle/>
            <a:p>
              <a:endParaRPr lang="fr-FR" dirty="0"/>
            </a:p>
          </p:txBody>
        </p:sp>
        <p:sp>
          <p:nvSpPr>
            <p:cNvPr id="13" name="Freeform: Shape 12">
              <a:extLst>
                <a:ext uri="{FF2B5EF4-FFF2-40B4-BE49-F238E27FC236}">
                  <a16:creationId xmlns:a16="http://schemas.microsoft.com/office/drawing/2014/main" id="{876C7694-BEEB-45BD-8514-3A1381390988}"/>
                </a:ext>
              </a:extLst>
            </p:cNvPr>
            <p:cNvSpPr/>
            <p:nvPr/>
          </p:nvSpPr>
          <p:spPr>
            <a:xfrm>
              <a:off x="-3041142" y="5011381"/>
              <a:ext cx="85725" cy="419100"/>
            </a:xfrm>
            <a:custGeom>
              <a:avLst/>
              <a:gdLst>
                <a:gd name="connsiteX0" fmla="*/ 7144 w 85725"/>
                <a:gd name="connsiteY0" fmla="*/ 51721 h 419100"/>
                <a:gd name="connsiteX1" fmla="*/ 78772 w 85725"/>
                <a:gd name="connsiteY1" fmla="*/ 7144 h 419100"/>
                <a:gd name="connsiteX2" fmla="*/ 78772 w 85725"/>
                <a:gd name="connsiteY2" fmla="*/ 414623 h 419100"/>
                <a:gd name="connsiteX3" fmla="*/ 7144 w 85725"/>
                <a:gd name="connsiteY3" fmla="*/ 414623 h 419100"/>
              </a:gdLst>
              <a:ahLst/>
              <a:cxnLst>
                <a:cxn ang="0">
                  <a:pos x="connsiteX0" y="connsiteY0"/>
                </a:cxn>
                <a:cxn ang="0">
                  <a:pos x="connsiteX1" y="connsiteY1"/>
                </a:cxn>
                <a:cxn ang="0">
                  <a:pos x="connsiteX2" y="connsiteY2"/>
                </a:cxn>
                <a:cxn ang="0">
                  <a:pos x="connsiteX3" y="connsiteY3"/>
                </a:cxn>
              </a:cxnLst>
              <a:rect l="l" t="t" r="r" b="b"/>
              <a:pathLst>
                <a:path w="85725" h="419100">
                  <a:moveTo>
                    <a:pt x="7144" y="51721"/>
                  </a:moveTo>
                  <a:lnTo>
                    <a:pt x="78772" y="7144"/>
                  </a:lnTo>
                  <a:lnTo>
                    <a:pt x="78772" y="414623"/>
                  </a:lnTo>
                  <a:lnTo>
                    <a:pt x="7144" y="414623"/>
                  </a:lnTo>
                  <a:close/>
                </a:path>
              </a:pathLst>
            </a:custGeom>
            <a:solidFill>
              <a:schemeClr val="bg1"/>
            </a:solidFill>
            <a:ln w="9525" cap="flat">
              <a:noFill/>
              <a:prstDash val="solid"/>
              <a:miter/>
            </a:ln>
          </p:spPr>
          <p:txBody>
            <a:bodyPr rtlCol="0" anchor="ctr"/>
            <a:lstStyle/>
            <a:p>
              <a:endParaRPr lang="fr-FR"/>
            </a:p>
          </p:txBody>
        </p:sp>
        <p:sp>
          <p:nvSpPr>
            <p:cNvPr id="14" name="Freeform: Shape 13">
              <a:extLst>
                <a:ext uri="{FF2B5EF4-FFF2-40B4-BE49-F238E27FC236}">
                  <a16:creationId xmlns:a16="http://schemas.microsoft.com/office/drawing/2014/main" id="{1233C57D-BC6C-45E8-BD7C-CD3182F4BBD4}"/>
                </a:ext>
              </a:extLst>
            </p:cNvPr>
            <p:cNvSpPr/>
            <p:nvPr/>
          </p:nvSpPr>
          <p:spPr>
            <a:xfrm>
              <a:off x="-2831592" y="5011365"/>
              <a:ext cx="381000" cy="419100"/>
            </a:xfrm>
            <a:custGeom>
              <a:avLst/>
              <a:gdLst>
                <a:gd name="connsiteX0" fmla="*/ 7144 w 381000"/>
                <a:gd name="connsiteY0" fmla="*/ 7160 h 419100"/>
                <a:gd name="connsiteX1" fmla="*/ 159544 w 381000"/>
                <a:gd name="connsiteY1" fmla="*/ 7160 h 419100"/>
                <a:gd name="connsiteX2" fmla="*/ 247174 w 381000"/>
                <a:gd name="connsiteY2" fmla="*/ 22590 h 419100"/>
                <a:gd name="connsiteX3" fmla="*/ 315849 w 381000"/>
                <a:gd name="connsiteY3" fmla="*/ 65357 h 419100"/>
                <a:gd name="connsiteX4" fmla="*/ 360426 w 381000"/>
                <a:gd name="connsiteY4" fmla="*/ 129746 h 419100"/>
                <a:gd name="connsiteX5" fmla="*/ 376142 w 381000"/>
                <a:gd name="connsiteY5" fmla="*/ 209756 h 419100"/>
                <a:gd name="connsiteX6" fmla="*/ 376142 w 381000"/>
                <a:gd name="connsiteY6" fmla="*/ 210899 h 419100"/>
                <a:gd name="connsiteX7" fmla="*/ 360426 w 381000"/>
                <a:gd name="connsiteY7" fmla="*/ 291290 h 419100"/>
                <a:gd name="connsiteX8" fmla="*/ 315849 w 381000"/>
                <a:gd name="connsiteY8" fmla="*/ 355870 h 419100"/>
                <a:gd name="connsiteX9" fmla="*/ 247174 w 381000"/>
                <a:gd name="connsiteY9" fmla="*/ 398923 h 419100"/>
                <a:gd name="connsiteX10" fmla="*/ 159544 w 381000"/>
                <a:gd name="connsiteY10" fmla="*/ 414639 h 419100"/>
                <a:gd name="connsiteX11" fmla="*/ 7144 w 381000"/>
                <a:gd name="connsiteY11" fmla="*/ 414639 h 419100"/>
                <a:gd name="connsiteX12" fmla="*/ 78391 w 381000"/>
                <a:gd name="connsiteY12" fmla="*/ 72787 h 419100"/>
                <a:gd name="connsiteX13" fmla="*/ 78391 w 381000"/>
                <a:gd name="connsiteY13" fmla="*/ 349869 h 419100"/>
                <a:gd name="connsiteX14" fmla="*/ 158687 w 381000"/>
                <a:gd name="connsiteY14" fmla="*/ 349869 h 419100"/>
                <a:gd name="connsiteX15" fmla="*/ 216884 w 381000"/>
                <a:gd name="connsiteY15" fmla="*/ 339677 h 419100"/>
                <a:gd name="connsiteX16" fmla="*/ 261461 w 381000"/>
                <a:gd name="connsiteY16" fmla="*/ 311102 h 419100"/>
                <a:gd name="connsiteX17" fmla="*/ 290036 w 381000"/>
                <a:gd name="connsiteY17" fmla="*/ 267478 h 419100"/>
                <a:gd name="connsiteX18" fmla="*/ 300228 w 381000"/>
                <a:gd name="connsiteY18" fmla="*/ 212518 h 419100"/>
                <a:gd name="connsiteX19" fmla="*/ 300228 w 381000"/>
                <a:gd name="connsiteY19" fmla="*/ 211280 h 419100"/>
                <a:gd name="connsiteX20" fmla="*/ 290036 w 381000"/>
                <a:gd name="connsiteY20" fmla="*/ 156035 h 419100"/>
                <a:gd name="connsiteX21" fmla="*/ 261461 w 381000"/>
                <a:gd name="connsiteY21" fmla="*/ 112030 h 419100"/>
                <a:gd name="connsiteX22" fmla="*/ 216884 w 381000"/>
                <a:gd name="connsiteY22" fmla="*/ 83455 h 419100"/>
                <a:gd name="connsiteX23" fmla="*/ 158687 w 381000"/>
                <a:gd name="connsiteY23" fmla="*/ 72977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000" h="419100">
                  <a:moveTo>
                    <a:pt x="7144" y="7160"/>
                  </a:moveTo>
                  <a:lnTo>
                    <a:pt x="159544" y="7160"/>
                  </a:lnTo>
                  <a:cubicBezTo>
                    <a:pt x="189459" y="6817"/>
                    <a:pt x="219175" y="12050"/>
                    <a:pt x="247174" y="22590"/>
                  </a:cubicBezTo>
                  <a:cubicBezTo>
                    <a:pt x="272645" y="32212"/>
                    <a:pt x="295978" y="46743"/>
                    <a:pt x="315849" y="65357"/>
                  </a:cubicBezTo>
                  <a:cubicBezTo>
                    <a:pt x="335007" y="83502"/>
                    <a:pt x="350187" y="105428"/>
                    <a:pt x="360426" y="129746"/>
                  </a:cubicBezTo>
                  <a:cubicBezTo>
                    <a:pt x="371036" y="155075"/>
                    <a:pt x="376383" y="182297"/>
                    <a:pt x="376142" y="209756"/>
                  </a:cubicBezTo>
                  <a:lnTo>
                    <a:pt x="376142" y="210899"/>
                  </a:lnTo>
                  <a:cubicBezTo>
                    <a:pt x="376371" y="238481"/>
                    <a:pt x="371025" y="265825"/>
                    <a:pt x="360426" y="291290"/>
                  </a:cubicBezTo>
                  <a:cubicBezTo>
                    <a:pt x="350257" y="315703"/>
                    <a:pt x="335070" y="337705"/>
                    <a:pt x="315849" y="355870"/>
                  </a:cubicBezTo>
                  <a:cubicBezTo>
                    <a:pt x="295967" y="374540"/>
                    <a:pt x="272642" y="389163"/>
                    <a:pt x="247174" y="398923"/>
                  </a:cubicBezTo>
                  <a:cubicBezTo>
                    <a:pt x="219219" y="409651"/>
                    <a:pt x="189485" y="414983"/>
                    <a:pt x="159544" y="414639"/>
                  </a:cubicBezTo>
                  <a:lnTo>
                    <a:pt x="7144" y="414639"/>
                  </a:lnTo>
                  <a:close/>
                  <a:moveTo>
                    <a:pt x="78391" y="72787"/>
                  </a:moveTo>
                  <a:lnTo>
                    <a:pt x="78391" y="349869"/>
                  </a:lnTo>
                  <a:lnTo>
                    <a:pt x="158687" y="349869"/>
                  </a:lnTo>
                  <a:cubicBezTo>
                    <a:pt x="178551" y="350118"/>
                    <a:pt x="198287" y="346662"/>
                    <a:pt x="216884" y="339677"/>
                  </a:cubicBezTo>
                  <a:cubicBezTo>
                    <a:pt x="233595" y="333409"/>
                    <a:pt x="248788" y="323670"/>
                    <a:pt x="261461" y="311102"/>
                  </a:cubicBezTo>
                  <a:cubicBezTo>
                    <a:pt x="273861" y="298662"/>
                    <a:pt x="283586" y="283816"/>
                    <a:pt x="290036" y="267478"/>
                  </a:cubicBezTo>
                  <a:cubicBezTo>
                    <a:pt x="296973" y="249995"/>
                    <a:pt x="300435" y="231327"/>
                    <a:pt x="300228" y="212518"/>
                  </a:cubicBezTo>
                  <a:lnTo>
                    <a:pt x="300228" y="211280"/>
                  </a:lnTo>
                  <a:cubicBezTo>
                    <a:pt x="300417" y="192381"/>
                    <a:pt x="296957" y="173623"/>
                    <a:pt x="290036" y="156035"/>
                  </a:cubicBezTo>
                  <a:cubicBezTo>
                    <a:pt x="283637" y="139559"/>
                    <a:pt x="273910" y="124578"/>
                    <a:pt x="261461" y="112030"/>
                  </a:cubicBezTo>
                  <a:cubicBezTo>
                    <a:pt x="248705" y="99567"/>
                    <a:pt x="233535" y="89843"/>
                    <a:pt x="216884" y="83455"/>
                  </a:cubicBezTo>
                  <a:cubicBezTo>
                    <a:pt x="198344" y="76236"/>
                    <a:pt x="178581" y="72678"/>
                    <a:pt x="158687" y="72977"/>
                  </a:cubicBezTo>
                  <a:close/>
                </a:path>
              </a:pathLst>
            </a:custGeom>
            <a:solidFill>
              <a:schemeClr val="bg1"/>
            </a:solidFill>
            <a:ln w="9525" cap="flat">
              <a:noFill/>
              <a:prstDash val="solid"/>
              <a:miter/>
            </a:ln>
          </p:spPr>
          <p:txBody>
            <a:bodyPr rtlCol="0" anchor="ctr"/>
            <a:lstStyle/>
            <a:p>
              <a:endParaRPr lang="fr-FR"/>
            </a:p>
          </p:txBody>
        </p:sp>
        <p:sp>
          <p:nvSpPr>
            <p:cNvPr id="15" name="Freeform: Shape 14">
              <a:extLst>
                <a:ext uri="{FF2B5EF4-FFF2-40B4-BE49-F238E27FC236}">
                  <a16:creationId xmlns:a16="http://schemas.microsoft.com/office/drawing/2014/main" id="{E8A94DF9-BAFB-4BE4-9840-26E3AE412F1B}"/>
                </a:ext>
              </a:extLst>
            </p:cNvPr>
            <p:cNvSpPr/>
            <p:nvPr/>
          </p:nvSpPr>
          <p:spPr>
            <a:xfrm>
              <a:off x="-2364680" y="5004696"/>
              <a:ext cx="438150" cy="428625"/>
            </a:xfrm>
            <a:custGeom>
              <a:avLst/>
              <a:gdLst>
                <a:gd name="connsiteX0" fmla="*/ 218983 w 438150"/>
                <a:gd name="connsiteY0" fmla="*/ 428357 h 428625"/>
                <a:gd name="connsiteX1" fmla="*/ 133258 w 438150"/>
                <a:gd name="connsiteY1" fmla="*/ 411783 h 428625"/>
                <a:gd name="connsiteX2" fmla="*/ 66583 w 438150"/>
                <a:gd name="connsiteY2" fmla="*/ 366635 h 428625"/>
                <a:gd name="connsiteX3" fmla="*/ 22864 w 438150"/>
                <a:gd name="connsiteY3" fmla="*/ 299960 h 428625"/>
                <a:gd name="connsiteX4" fmla="*/ 7147 w 438150"/>
                <a:gd name="connsiteY4" fmla="*/ 218807 h 428625"/>
                <a:gd name="connsiteX5" fmla="*/ 7147 w 438150"/>
                <a:gd name="connsiteY5" fmla="*/ 217569 h 428625"/>
                <a:gd name="connsiteX6" fmla="*/ 22864 w 438150"/>
                <a:gd name="connsiteY6" fmla="*/ 136416 h 428625"/>
                <a:gd name="connsiteX7" fmla="*/ 67155 w 438150"/>
                <a:gd name="connsiteY7" fmla="*/ 69741 h 428625"/>
                <a:gd name="connsiteX8" fmla="*/ 134687 w 438150"/>
                <a:gd name="connsiteY8" fmla="*/ 24021 h 428625"/>
                <a:gd name="connsiteX9" fmla="*/ 220888 w 438150"/>
                <a:gd name="connsiteY9" fmla="*/ 7161 h 428625"/>
                <a:gd name="connsiteX10" fmla="*/ 306613 w 438150"/>
                <a:gd name="connsiteY10" fmla="*/ 23735 h 428625"/>
                <a:gd name="connsiteX11" fmla="*/ 373288 w 438150"/>
                <a:gd name="connsiteY11" fmla="*/ 68883 h 428625"/>
                <a:gd name="connsiteX12" fmla="*/ 416913 w 438150"/>
                <a:gd name="connsiteY12" fmla="*/ 135558 h 428625"/>
                <a:gd name="connsiteX13" fmla="*/ 432629 w 438150"/>
                <a:gd name="connsiteY13" fmla="*/ 216711 h 428625"/>
                <a:gd name="connsiteX14" fmla="*/ 432629 w 438150"/>
                <a:gd name="connsiteY14" fmla="*/ 217854 h 428625"/>
                <a:gd name="connsiteX15" fmla="*/ 416913 w 438150"/>
                <a:gd name="connsiteY15" fmla="*/ 299103 h 428625"/>
                <a:gd name="connsiteX16" fmla="*/ 372717 w 438150"/>
                <a:gd name="connsiteY16" fmla="*/ 365778 h 428625"/>
                <a:gd name="connsiteX17" fmla="*/ 218983 w 438150"/>
                <a:gd name="connsiteY17" fmla="*/ 428357 h 428625"/>
                <a:gd name="connsiteX18" fmla="*/ 220222 w 438150"/>
                <a:gd name="connsiteY18" fmla="*/ 361682 h 428625"/>
                <a:gd name="connsiteX19" fmla="*/ 319091 w 438150"/>
                <a:gd name="connsiteY19" fmla="*/ 319677 h 428625"/>
                <a:gd name="connsiteX20" fmla="*/ 347666 w 438150"/>
                <a:gd name="connsiteY20" fmla="*/ 274147 h 428625"/>
                <a:gd name="connsiteX21" fmla="*/ 357858 w 438150"/>
                <a:gd name="connsiteY21" fmla="*/ 218140 h 428625"/>
                <a:gd name="connsiteX22" fmla="*/ 357858 w 438150"/>
                <a:gd name="connsiteY22" fmla="*/ 216997 h 428625"/>
                <a:gd name="connsiteX23" fmla="*/ 347666 w 438150"/>
                <a:gd name="connsiteY23" fmla="*/ 160704 h 428625"/>
                <a:gd name="connsiteX24" fmla="*/ 275181 w 438150"/>
                <a:gd name="connsiteY24" fmla="*/ 83457 h 428625"/>
                <a:gd name="connsiteX25" fmla="*/ 163738 w 438150"/>
                <a:gd name="connsiteY25" fmla="*/ 83457 h 428625"/>
                <a:gd name="connsiteX26" fmla="*/ 120304 w 438150"/>
                <a:gd name="connsiteY26" fmla="*/ 114318 h 428625"/>
                <a:gd name="connsiteX27" fmla="*/ 91729 w 438150"/>
                <a:gd name="connsiteY27" fmla="*/ 160133 h 428625"/>
                <a:gd name="connsiteX28" fmla="*/ 81537 w 438150"/>
                <a:gd name="connsiteY28" fmla="*/ 216140 h 428625"/>
                <a:gd name="connsiteX29" fmla="*/ 81538 w 438150"/>
                <a:gd name="connsiteY29" fmla="*/ 217283 h 428625"/>
                <a:gd name="connsiteX30" fmla="*/ 91729 w 438150"/>
                <a:gd name="connsiteY30" fmla="*/ 273290 h 428625"/>
                <a:gd name="connsiteX31" fmla="*/ 120304 w 438150"/>
                <a:gd name="connsiteY31" fmla="*/ 319391 h 428625"/>
                <a:gd name="connsiteX32" fmla="*/ 164310 w 438150"/>
                <a:gd name="connsiteY32" fmla="*/ 350633 h 428625"/>
                <a:gd name="connsiteX33" fmla="*/ 220222 w 438150"/>
                <a:gd name="connsiteY33" fmla="*/ 361968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8150" h="428625">
                  <a:moveTo>
                    <a:pt x="218983" y="428357"/>
                  </a:moveTo>
                  <a:cubicBezTo>
                    <a:pt x="189583" y="428674"/>
                    <a:pt x="160422" y="423037"/>
                    <a:pt x="133258" y="411783"/>
                  </a:cubicBezTo>
                  <a:cubicBezTo>
                    <a:pt x="108249" y="401324"/>
                    <a:pt x="85580" y="385974"/>
                    <a:pt x="66583" y="366635"/>
                  </a:cubicBezTo>
                  <a:cubicBezTo>
                    <a:pt x="47851" y="347434"/>
                    <a:pt x="33006" y="324794"/>
                    <a:pt x="22864" y="299960"/>
                  </a:cubicBezTo>
                  <a:cubicBezTo>
                    <a:pt x="12325" y="274210"/>
                    <a:pt x="6984" y="246630"/>
                    <a:pt x="7147" y="218807"/>
                  </a:cubicBezTo>
                  <a:lnTo>
                    <a:pt x="7147" y="217569"/>
                  </a:lnTo>
                  <a:cubicBezTo>
                    <a:pt x="6984" y="189746"/>
                    <a:pt x="12325" y="162166"/>
                    <a:pt x="22864" y="136416"/>
                  </a:cubicBezTo>
                  <a:cubicBezTo>
                    <a:pt x="33146" y="111519"/>
                    <a:pt x="48191" y="88870"/>
                    <a:pt x="67155" y="69741"/>
                  </a:cubicBezTo>
                  <a:cubicBezTo>
                    <a:pt x="86504" y="50285"/>
                    <a:pt x="109437" y="34760"/>
                    <a:pt x="134687" y="24021"/>
                  </a:cubicBezTo>
                  <a:cubicBezTo>
                    <a:pt x="161953" y="12523"/>
                    <a:pt x="191300" y="6783"/>
                    <a:pt x="220888" y="7161"/>
                  </a:cubicBezTo>
                  <a:cubicBezTo>
                    <a:pt x="250288" y="6854"/>
                    <a:pt x="279446" y="12492"/>
                    <a:pt x="306613" y="23735"/>
                  </a:cubicBezTo>
                  <a:cubicBezTo>
                    <a:pt x="331611" y="34217"/>
                    <a:pt x="354275" y="49564"/>
                    <a:pt x="373288" y="68883"/>
                  </a:cubicBezTo>
                  <a:cubicBezTo>
                    <a:pt x="392011" y="88073"/>
                    <a:pt x="406827" y="110718"/>
                    <a:pt x="416913" y="135558"/>
                  </a:cubicBezTo>
                  <a:cubicBezTo>
                    <a:pt x="427461" y="161306"/>
                    <a:pt x="432803" y="188888"/>
                    <a:pt x="432629" y="216711"/>
                  </a:cubicBezTo>
                  <a:lnTo>
                    <a:pt x="432629" y="217854"/>
                  </a:lnTo>
                  <a:cubicBezTo>
                    <a:pt x="432803" y="245709"/>
                    <a:pt x="427461" y="273322"/>
                    <a:pt x="416913" y="299103"/>
                  </a:cubicBezTo>
                  <a:cubicBezTo>
                    <a:pt x="406665" y="323995"/>
                    <a:pt x="391652" y="346644"/>
                    <a:pt x="372717" y="365778"/>
                  </a:cubicBezTo>
                  <a:cubicBezTo>
                    <a:pt x="332099" y="406653"/>
                    <a:pt x="276600" y="429244"/>
                    <a:pt x="218983" y="428357"/>
                  </a:cubicBezTo>
                  <a:close/>
                  <a:moveTo>
                    <a:pt x="220222" y="361682"/>
                  </a:moveTo>
                  <a:cubicBezTo>
                    <a:pt x="257610" y="362161"/>
                    <a:pt x="293481" y="346921"/>
                    <a:pt x="319091" y="319677"/>
                  </a:cubicBezTo>
                  <a:cubicBezTo>
                    <a:pt x="331504" y="306517"/>
                    <a:pt x="341213" y="291048"/>
                    <a:pt x="347666" y="274147"/>
                  </a:cubicBezTo>
                  <a:cubicBezTo>
                    <a:pt x="354525" y="256277"/>
                    <a:pt x="357982" y="237281"/>
                    <a:pt x="357858" y="218140"/>
                  </a:cubicBezTo>
                  <a:lnTo>
                    <a:pt x="357858" y="216997"/>
                  </a:lnTo>
                  <a:cubicBezTo>
                    <a:pt x="357948" y="197766"/>
                    <a:pt x="354493" y="178683"/>
                    <a:pt x="347666" y="160704"/>
                  </a:cubicBezTo>
                  <a:cubicBezTo>
                    <a:pt x="334823" y="126287"/>
                    <a:pt x="308712" y="98460"/>
                    <a:pt x="275181" y="83457"/>
                  </a:cubicBezTo>
                  <a:cubicBezTo>
                    <a:pt x="239636" y="68025"/>
                    <a:pt x="199283" y="68025"/>
                    <a:pt x="163738" y="83457"/>
                  </a:cubicBezTo>
                  <a:cubicBezTo>
                    <a:pt x="147300" y="90661"/>
                    <a:pt x="132516" y="101165"/>
                    <a:pt x="120304" y="114318"/>
                  </a:cubicBezTo>
                  <a:cubicBezTo>
                    <a:pt x="107954" y="127634"/>
                    <a:pt x="98256" y="143184"/>
                    <a:pt x="91729" y="160133"/>
                  </a:cubicBezTo>
                  <a:cubicBezTo>
                    <a:pt x="84886" y="178008"/>
                    <a:pt x="81429" y="197000"/>
                    <a:pt x="81537" y="216140"/>
                  </a:cubicBezTo>
                  <a:lnTo>
                    <a:pt x="81538" y="217283"/>
                  </a:lnTo>
                  <a:cubicBezTo>
                    <a:pt x="81421" y="236423"/>
                    <a:pt x="84877" y="255418"/>
                    <a:pt x="91729" y="273290"/>
                  </a:cubicBezTo>
                  <a:cubicBezTo>
                    <a:pt x="98242" y="290331"/>
                    <a:pt x="107940" y="305977"/>
                    <a:pt x="120304" y="319391"/>
                  </a:cubicBezTo>
                  <a:cubicBezTo>
                    <a:pt x="132678" y="332710"/>
                    <a:pt x="147656" y="343344"/>
                    <a:pt x="164310" y="350633"/>
                  </a:cubicBezTo>
                  <a:cubicBezTo>
                    <a:pt x="181946" y="358291"/>
                    <a:pt x="200996" y="362153"/>
                    <a:pt x="220222" y="361968"/>
                  </a:cubicBezTo>
                  <a:close/>
                </a:path>
              </a:pathLst>
            </a:custGeom>
            <a:solidFill>
              <a:schemeClr val="bg1"/>
            </a:solidFill>
            <a:ln w="9525" cap="flat">
              <a:noFill/>
              <a:prstDash val="solid"/>
              <a:miter/>
            </a:ln>
          </p:spPr>
          <p:txBody>
            <a:bodyPr rtlCol="0" anchor="ctr"/>
            <a:lstStyle/>
            <a:p>
              <a:endParaRPr lang="fr-FR"/>
            </a:p>
          </p:txBody>
        </p:sp>
        <p:sp>
          <p:nvSpPr>
            <p:cNvPr id="16" name="Freeform: Shape 15">
              <a:extLst>
                <a:ext uri="{FF2B5EF4-FFF2-40B4-BE49-F238E27FC236}">
                  <a16:creationId xmlns:a16="http://schemas.microsoft.com/office/drawing/2014/main" id="{5F9A081A-E818-4296-AF04-3676C01030AA}"/>
                </a:ext>
              </a:extLst>
            </p:cNvPr>
            <p:cNvSpPr/>
            <p:nvPr/>
          </p:nvSpPr>
          <p:spPr>
            <a:xfrm>
              <a:off x="-1823371" y="5011354"/>
              <a:ext cx="352425" cy="419100"/>
            </a:xfrm>
            <a:custGeom>
              <a:avLst/>
              <a:gdLst>
                <a:gd name="connsiteX0" fmla="*/ 7144 w 352425"/>
                <a:gd name="connsiteY0" fmla="*/ 7171 h 419100"/>
                <a:gd name="connsiteX1" fmla="*/ 188786 w 352425"/>
                <a:gd name="connsiteY1" fmla="*/ 7171 h 419100"/>
                <a:gd name="connsiteX2" fmla="*/ 256889 w 352425"/>
                <a:gd name="connsiteY2" fmla="*/ 17934 h 419100"/>
                <a:gd name="connsiteX3" fmla="*/ 306419 w 352425"/>
                <a:gd name="connsiteY3" fmla="*/ 47938 h 419100"/>
                <a:gd name="connsiteX4" fmla="*/ 331470 w 352425"/>
                <a:gd name="connsiteY4" fmla="*/ 86895 h 419100"/>
                <a:gd name="connsiteX5" fmla="*/ 340138 w 352425"/>
                <a:gd name="connsiteY5" fmla="*/ 135854 h 419100"/>
                <a:gd name="connsiteX6" fmla="*/ 340138 w 352425"/>
                <a:gd name="connsiteY6" fmla="*/ 136997 h 419100"/>
                <a:gd name="connsiteX7" fmla="*/ 313087 w 352425"/>
                <a:gd name="connsiteY7" fmla="*/ 217673 h 419100"/>
                <a:gd name="connsiteX8" fmla="*/ 243554 w 352425"/>
                <a:gd name="connsiteY8" fmla="*/ 260441 h 419100"/>
                <a:gd name="connsiteX9" fmla="*/ 353568 w 352425"/>
                <a:gd name="connsiteY9" fmla="*/ 414650 h 419100"/>
                <a:gd name="connsiteX10" fmla="*/ 268605 w 352425"/>
                <a:gd name="connsiteY10" fmla="*/ 414650 h 419100"/>
                <a:gd name="connsiteX11" fmla="*/ 168402 w 352425"/>
                <a:gd name="connsiteY11" fmla="*/ 272823 h 419100"/>
                <a:gd name="connsiteX12" fmla="*/ 78772 w 352425"/>
                <a:gd name="connsiteY12" fmla="*/ 272823 h 419100"/>
                <a:gd name="connsiteX13" fmla="*/ 78772 w 352425"/>
                <a:gd name="connsiteY13" fmla="*/ 414841 h 419100"/>
                <a:gd name="connsiteX14" fmla="*/ 7144 w 352425"/>
                <a:gd name="connsiteY14" fmla="*/ 414841 h 419100"/>
                <a:gd name="connsiteX15" fmla="*/ 183547 w 352425"/>
                <a:gd name="connsiteY15" fmla="*/ 209196 h 419100"/>
                <a:gd name="connsiteX16" fmla="*/ 244698 w 352425"/>
                <a:gd name="connsiteY16" fmla="*/ 190813 h 419100"/>
                <a:gd name="connsiteX17" fmla="*/ 267367 w 352425"/>
                <a:gd name="connsiteY17" fmla="*/ 141093 h 419100"/>
                <a:gd name="connsiteX18" fmla="*/ 267367 w 352425"/>
                <a:gd name="connsiteY18" fmla="*/ 139949 h 419100"/>
                <a:gd name="connsiteX19" fmla="*/ 245269 w 352425"/>
                <a:gd name="connsiteY19" fmla="*/ 89562 h 419100"/>
                <a:gd name="connsiteX20" fmla="*/ 182975 w 352425"/>
                <a:gd name="connsiteY20" fmla="*/ 72417 h 419100"/>
                <a:gd name="connsiteX21" fmla="*/ 78772 w 352425"/>
                <a:gd name="connsiteY21" fmla="*/ 72417 h 419100"/>
                <a:gd name="connsiteX22" fmla="*/ 78772 w 352425"/>
                <a:gd name="connsiteY22" fmla="*/ 209196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2425" h="419100">
                  <a:moveTo>
                    <a:pt x="7144" y="7171"/>
                  </a:moveTo>
                  <a:lnTo>
                    <a:pt x="188786" y="7171"/>
                  </a:lnTo>
                  <a:cubicBezTo>
                    <a:pt x="211939" y="6790"/>
                    <a:pt x="234982" y="10431"/>
                    <a:pt x="256889" y="17934"/>
                  </a:cubicBezTo>
                  <a:cubicBezTo>
                    <a:pt x="275324" y="24344"/>
                    <a:pt x="292201" y="34567"/>
                    <a:pt x="306419" y="47938"/>
                  </a:cubicBezTo>
                  <a:cubicBezTo>
                    <a:pt x="317253" y="59148"/>
                    <a:pt x="325766" y="72387"/>
                    <a:pt x="331470" y="86895"/>
                  </a:cubicBezTo>
                  <a:cubicBezTo>
                    <a:pt x="337403" y="102527"/>
                    <a:pt x="340343" y="119135"/>
                    <a:pt x="340138" y="135854"/>
                  </a:cubicBezTo>
                  <a:lnTo>
                    <a:pt x="340138" y="136997"/>
                  </a:lnTo>
                  <a:cubicBezTo>
                    <a:pt x="341579" y="166333"/>
                    <a:pt x="331921" y="195136"/>
                    <a:pt x="313087" y="217673"/>
                  </a:cubicBezTo>
                  <a:cubicBezTo>
                    <a:pt x="294505" y="238320"/>
                    <a:pt x="270363" y="253169"/>
                    <a:pt x="243554" y="260441"/>
                  </a:cubicBezTo>
                  <a:lnTo>
                    <a:pt x="353568" y="414650"/>
                  </a:lnTo>
                  <a:lnTo>
                    <a:pt x="268605" y="414650"/>
                  </a:lnTo>
                  <a:lnTo>
                    <a:pt x="168402" y="272823"/>
                  </a:lnTo>
                  <a:lnTo>
                    <a:pt x="78772" y="272823"/>
                  </a:lnTo>
                  <a:lnTo>
                    <a:pt x="78772" y="414841"/>
                  </a:lnTo>
                  <a:lnTo>
                    <a:pt x="7144" y="414841"/>
                  </a:lnTo>
                  <a:close/>
                  <a:moveTo>
                    <a:pt x="183547" y="209196"/>
                  </a:moveTo>
                  <a:cubicBezTo>
                    <a:pt x="205449" y="210374"/>
                    <a:pt x="227076" y="203873"/>
                    <a:pt x="244698" y="190813"/>
                  </a:cubicBezTo>
                  <a:cubicBezTo>
                    <a:pt x="259749" y="178802"/>
                    <a:pt x="268170" y="160332"/>
                    <a:pt x="267367" y="141093"/>
                  </a:cubicBezTo>
                  <a:lnTo>
                    <a:pt x="267367" y="139949"/>
                  </a:lnTo>
                  <a:cubicBezTo>
                    <a:pt x="268637" y="120559"/>
                    <a:pt x="260394" y="101763"/>
                    <a:pt x="245269" y="89562"/>
                  </a:cubicBezTo>
                  <a:cubicBezTo>
                    <a:pt x="226982" y="77093"/>
                    <a:pt x="205067" y="71061"/>
                    <a:pt x="182975" y="72417"/>
                  </a:cubicBezTo>
                  <a:lnTo>
                    <a:pt x="78772" y="72417"/>
                  </a:lnTo>
                  <a:lnTo>
                    <a:pt x="78772" y="209196"/>
                  </a:lnTo>
                  <a:close/>
                </a:path>
              </a:pathLst>
            </a:custGeom>
            <a:solidFill>
              <a:schemeClr val="bg1"/>
            </a:solidFill>
            <a:ln w="9525" cap="flat">
              <a:noFill/>
              <a:prstDash val="solid"/>
              <a:miter/>
            </a:ln>
          </p:spPr>
          <p:txBody>
            <a:bodyPr rtlCol="0" anchor="ctr"/>
            <a:lstStyle/>
            <a:p>
              <a:endParaRPr lang="fr-FR"/>
            </a:p>
          </p:txBody>
        </p:sp>
        <p:sp>
          <p:nvSpPr>
            <p:cNvPr id="17" name="Freeform: Shape 16">
              <a:extLst>
                <a:ext uri="{FF2B5EF4-FFF2-40B4-BE49-F238E27FC236}">
                  <a16:creationId xmlns:a16="http://schemas.microsoft.com/office/drawing/2014/main" id="{2F93CB37-9F90-4482-81C5-10C26B916690}"/>
                </a:ext>
              </a:extLst>
            </p:cNvPr>
            <p:cNvSpPr/>
            <p:nvPr/>
          </p:nvSpPr>
          <p:spPr>
            <a:xfrm>
              <a:off x="-3862578" y="5009827"/>
              <a:ext cx="323850" cy="428625"/>
            </a:xfrm>
            <a:custGeom>
              <a:avLst/>
              <a:gdLst>
                <a:gd name="connsiteX0" fmla="*/ 177165 w 323850"/>
                <a:gd name="connsiteY0" fmla="*/ 425606 h 428625"/>
                <a:gd name="connsiteX1" fmla="*/ 86963 w 323850"/>
                <a:gd name="connsiteY1" fmla="*/ 409605 h 428625"/>
                <a:gd name="connsiteX2" fmla="*/ 7144 w 323850"/>
                <a:gd name="connsiteY2" fmla="*/ 360455 h 428625"/>
                <a:gd name="connsiteX3" fmla="*/ 68199 w 323850"/>
                <a:gd name="connsiteY3" fmla="*/ 323784 h 428625"/>
                <a:gd name="connsiteX4" fmla="*/ 68866 w 323850"/>
                <a:gd name="connsiteY4" fmla="*/ 323784 h 428625"/>
                <a:gd name="connsiteX5" fmla="*/ 110490 w 323850"/>
                <a:gd name="connsiteY5" fmla="*/ 348263 h 428625"/>
                <a:gd name="connsiteX6" fmla="*/ 178879 w 323850"/>
                <a:gd name="connsiteY6" fmla="*/ 361980 h 428625"/>
                <a:gd name="connsiteX7" fmla="*/ 231648 w 323850"/>
                <a:gd name="connsiteY7" fmla="*/ 347692 h 428625"/>
                <a:gd name="connsiteX8" fmla="*/ 250698 w 323850"/>
                <a:gd name="connsiteY8" fmla="*/ 310735 h 428625"/>
                <a:gd name="connsiteX9" fmla="*/ 250698 w 323850"/>
                <a:gd name="connsiteY9" fmla="*/ 309592 h 428625"/>
                <a:gd name="connsiteX10" fmla="*/ 246983 w 323850"/>
                <a:gd name="connsiteY10" fmla="*/ 290066 h 428625"/>
                <a:gd name="connsiteX11" fmla="*/ 233077 w 323850"/>
                <a:gd name="connsiteY11" fmla="*/ 274349 h 428625"/>
                <a:gd name="connsiteX12" fmla="*/ 205073 w 323850"/>
                <a:gd name="connsiteY12" fmla="*/ 260348 h 428625"/>
                <a:gd name="connsiteX13" fmla="*/ 158877 w 323850"/>
                <a:gd name="connsiteY13" fmla="*/ 247584 h 428625"/>
                <a:gd name="connsiteX14" fmla="*/ 100965 w 323850"/>
                <a:gd name="connsiteY14" fmla="*/ 230439 h 428625"/>
                <a:gd name="connsiteX15" fmla="*/ 58388 w 323850"/>
                <a:gd name="connsiteY15" fmla="*/ 207103 h 428625"/>
                <a:gd name="connsiteX16" fmla="*/ 32194 w 323850"/>
                <a:gd name="connsiteY16" fmla="*/ 173670 h 428625"/>
                <a:gd name="connsiteX17" fmla="*/ 23241 w 323850"/>
                <a:gd name="connsiteY17" fmla="*/ 126045 h 428625"/>
                <a:gd name="connsiteX18" fmla="*/ 23241 w 323850"/>
                <a:gd name="connsiteY18" fmla="*/ 124902 h 428625"/>
                <a:gd name="connsiteX19" fmla="*/ 33719 w 323850"/>
                <a:gd name="connsiteY19" fmla="*/ 77277 h 428625"/>
                <a:gd name="connsiteX20" fmla="*/ 62294 w 323850"/>
                <a:gd name="connsiteY20" fmla="*/ 40034 h 428625"/>
                <a:gd name="connsiteX21" fmla="*/ 106299 w 323850"/>
                <a:gd name="connsiteY21" fmla="*/ 15841 h 428625"/>
                <a:gd name="connsiteX22" fmla="*/ 162116 w 323850"/>
                <a:gd name="connsiteY22" fmla="*/ 7173 h 428625"/>
                <a:gd name="connsiteX23" fmla="*/ 242792 w 323850"/>
                <a:gd name="connsiteY23" fmla="*/ 20222 h 428625"/>
                <a:gd name="connsiteX24" fmla="*/ 310039 w 323850"/>
                <a:gd name="connsiteY24" fmla="*/ 58322 h 428625"/>
                <a:gd name="connsiteX25" fmla="*/ 246983 w 323850"/>
                <a:gd name="connsiteY25" fmla="*/ 96422 h 428625"/>
                <a:gd name="connsiteX26" fmla="*/ 245459 w 323850"/>
                <a:gd name="connsiteY26" fmla="*/ 95660 h 428625"/>
                <a:gd name="connsiteX27" fmla="*/ 216313 w 323850"/>
                <a:gd name="connsiteY27" fmla="*/ 81563 h 428625"/>
                <a:gd name="connsiteX28" fmla="*/ 160973 w 323850"/>
                <a:gd name="connsiteY28" fmla="*/ 70800 h 428625"/>
                <a:gd name="connsiteX29" fmla="*/ 112109 w 323850"/>
                <a:gd name="connsiteY29" fmla="*/ 84707 h 428625"/>
                <a:gd name="connsiteX30" fmla="*/ 94583 w 323850"/>
                <a:gd name="connsiteY30" fmla="*/ 119092 h 428625"/>
                <a:gd name="connsiteX31" fmla="*/ 94583 w 323850"/>
                <a:gd name="connsiteY31" fmla="*/ 120235 h 428625"/>
                <a:gd name="connsiteX32" fmla="*/ 98679 w 323850"/>
                <a:gd name="connsiteY32" fmla="*/ 140904 h 428625"/>
                <a:gd name="connsiteX33" fmla="*/ 113824 w 323850"/>
                <a:gd name="connsiteY33" fmla="*/ 157192 h 428625"/>
                <a:gd name="connsiteX34" fmla="*/ 143542 w 323850"/>
                <a:gd name="connsiteY34" fmla="*/ 170908 h 428625"/>
                <a:gd name="connsiteX35" fmla="*/ 191834 w 323850"/>
                <a:gd name="connsiteY35" fmla="*/ 184338 h 428625"/>
                <a:gd name="connsiteX36" fmla="*/ 248317 w 323850"/>
                <a:gd name="connsiteY36" fmla="*/ 202340 h 428625"/>
                <a:gd name="connsiteX37" fmla="*/ 289369 w 323850"/>
                <a:gd name="connsiteY37" fmla="*/ 226534 h 428625"/>
                <a:gd name="connsiteX38" fmla="*/ 314039 w 323850"/>
                <a:gd name="connsiteY38" fmla="*/ 259681 h 428625"/>
                <a:gd name="connsiteX39" fmla="*/ 322231 w 323850"/>
                <a:gd name="connsiteY39" fmla="*/ 303591 h 428625"/>
                <a:gd name="connsiteX40" fmla="*/ 322231 w 323850"/>
                <a:gd name="connsiteY40" fmla="*/ 304829 h 428625"/>
                <a:gd name="connsiteX41" fmla="*/ 311467 w 323850"/>
                <a:gd name="connsiteY41" fmla="*/ 356074 h 428625"/>
                <a:gd name="connsiteX42" fmla="*/ 281464 w 323850"/>
                <a:gd name="connsiteY42" fmla="*/ 394174 h 428625"/>
                <a:gd name="connsiteX43" fmla="*/ 235934 w 323850"/>
                <a:gd name="connsiteY43" fmla="*/ 417224 h 428625"/>
                <a:gd name="connsiteX44" fmla="*/ 177165 w 323850"/>
                <a:gd name="connsiteY44" fmla="*/ 425606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23850" h="428625">
                  <a:moveTo>
                    <a:pt x="177165" y="425606"/>
                  </a:moveTo>
                  <a:cubicBezTo>
                    <a:pt x="146382" y="425714"/>
                    <a:pt x="115831" y="420294"/>
                    <a:pt x="86963" y="409605"/>
                  </a:cubicBezTo>
                  <a:cubicBezTo>
                    <a:pt x="57459" y="398476"/>
                    <a:pt x="30363" y="381791"/>
                    <a:pt x="7144" y="360455"/>
                  </a:cubicBezTo>
                  <a:lnTo>
                    <a:pt x="68199" y="323784"/>
                  </a:lnTo>
                  <a:cubicBezTo>
                    <a:pt x="68199" y="323784"/>
                    <a:pt x="68199" y="323784"/>
                    <a:pt x="68866" y="323784"/>
                  </a:cubicBezTo>
                  <a:cubicBezTo>
                    <a:pt x="81831" y="333400"/>
                    <a:pt x="95785" y="341606"/>
                    <a:pt x="110490" y="348263"/>
                  </a:cubicBezTo>
                  <a:cubicBezTo>
                    <a:pt x="132050" y="357652"/>
                    <a:pt x="155366" y="362328"/>
                    <a:pt x="178879" y="361980"/>
                  </a:cubicBezTo>
                  <a:cubicBezTo>
                    <a:pt x="197543" y="362973"/>
                    <a:pt x="216035" y="357966"/>
                    <a:pt x="231648" y="347692"/>
                  </a:cubicBezTo>
                  <a:cubicBezTo>
                    <a:pt x="243797" y="339350"/>
                    <a:pt x="250952" y="325470"/>
                    <a:pt x="250698" y="310735"/>
                  </a:cubicBezTo>
                  <a:lnTo>
                    <a:pt x="250698" y="309592"/>
                  </a:lnTo>
                  <a:cubicBezTo>
                    <a:pt x="250847" y="302894"/>
                    <a:pt x="249581" y="296241"/>
                    <a:pt x="246983" y="290066"/>
                  </a:cubicBezTo>
                  <a:cubicBezTo>
                    <a:pt x="243715" y="283760"/>
                    <a:pt x="238938" y="278361"/>
                    <a:pt x="233077" y="274349"/>
                  </a:cubicBezTo>
                  <a:cubicBezTo>
                    <a:pt x="224454" y="268378"/>
                    <a:pt x="215025" y="263663"/>
                    <a:pt x="205073" y="260348"/>
                  </a:cubicBezTo>
                  <a:cubicBezTo>
                    <a:pt x="189931" y="255214"/>
                    <a:pt x="174507" y="250952"/>
                    <a:pt x="158877" y="247584"/>
                  </a:cubicBezTo>
                  <a:cubicBezTo>
                    <a:pt x="139212" y="243167"/>
                    <a:pt x="119865" y="237439"/>
                    <a:pt x="100965" y="230439"/>
                  </a:cubicBezTo>
                  <a:cubicBezTo>
                    <a:pt x="85654" y="224903"/>
                    <a:pt x="71292" y="217031"/>
                    <a:pt x="58388" y="207103"/>
                  </a:cubicBezTo>
                  <a:cubicBezTo>
                    <a:pt x="47128" y="198195"/>
                    <a:pt x="38150" y="186735"/>
                    <a:pt x="32194" y="173670"/>
                  </a:cubicBezTo>
                  <a:cubicBezTo>
                    <a:pt x="25866" y="158610"/>
                    <a:pt x="22814" y="142376"/>
                    <a:pt x="23241" y="126045"/>
                  </a:cubicBezTo>
                  <a:lnTo>
                    <a:pt x="23241" y="124902"/>
                  </a:lnTo>
                  <a:cubicBezTo>
                    <a:pt x="23084" y="108439"/>
                    <a:pt x="26667" y="92155"/>
                    <a:pt x="33719" y="77277"/>
                  </a:cubicBezTo>
                  <a:cubicBezTo>
                    <a:pt x="40464" y="62958"/>
                    <a:pt x="50209" y="50257"/>
                    <a:pt x="62294" y="40034"/>
                  </a:cubicBezTo>
                  <a:cubicBezTo>
                    <a:pt x="75311" y="29275"/>
                    <a:pt x="90240" y="21067"/>
                    <a:pt x="106299" y="15841"/>
                  </a:cubicBezTo>
                  <a:cubicBezTo>
                    <a:pt x="124297" y="9886"/>
                    <a:pt x="143159" y="6957"/>
                    <a:pt x="162116" y="7173"/>
                  </a:cubicBezTo>
                  <a:cubicBezTo>
                    <a:pt x="189566" y="6737"/>
                    <a:pt x="216878" y="11155"/>
                    <a:pt x="242792" y="20222"/>
                  </a:cubicBezTo>
                  <a:cubicBezTo>
                    <a:pt x="267106" y="29234"/>
                    <a:pt x="289812" y="42098"/>
                    <a:pt x="310039" y="58322"/>
                  </a:cubicBezTo>
                  <a:lnTo>
                    <a:pt x="246983" y="96422"/>
                  </a:lnTo>
                  <a:lnTo>
                    <a:pt x="245459" y="95660"/>
                  </a:lnTo>
                  <a:cubicBezTo>
                    <a:pt x="236093" y="90271"/>
                    <a:pt x="226353" y="85560"/>
                    <a:pt x="216313" y="81563"/>
                  </a:cubicBezTo>
                  <a:cubicBezTo>
                    <a:pt x="198720" y="74484"/>
                    <a:pt x="179936" y="70831"/>
                    <a:pt x="160973" y="70800"/>
                  </a:cubicBezTo>
                  <a:cubicBezTo>
                    <a:pt x="143578" y="69748"/>
                    <a:pt x="126344" y="74653"/>
                    <a:pt x="112109" y="84707"/>
                  </a:cubicBezTo>
                  <a:cubicBezTo>
                    <a:pt x="101085" y="92690"/>
                    <a:pt x="94566" y="105481"/>
                    <a:pt x="94583" y="119092"/>
                  </a:cubicBezTo>
                  <a:lnTo>
                    <a:pt x="94583" y="120235"/>
                  </a:lnTo>
                  <a:cubicBezTo>
                    <a:pt x="94474" y="127337"/>
                    <a:pt x="95870" y="134381"/>
                    <a:pt x="98679" y="140904"/>
                  </a:cubicBezTo>
                  <a:cubicBezTo>
                    <a:pt x="102108" y="147641"/>
                    <a:pt x="107354" y="153283"/>
                    <a:pt x="113824" y="157192"/>
                  </a:cubicBezTo>
                  <a:cubicBezTo>
                    <a:pt x="123126" y="162973"/>
                    <a:pt x="133108" y="167580"/>
                    <a:pt x="143542" y="170908"/>
                  </a:cubicBezTo>
                  <a:cubicBezTo>
                    <a:pt x="155924" y="175162"/>
                    <a:pt x="172021" y="179639"/>
                    <a:pt x="191834" y="184338"/>
                  </a:cubicBezTo>
                  <a:cubicBezTo>
                    <a:pt x="211040" y="189079"/>
                    <a:pt x="229909" y="195093"/>
                    <a:pt x="248317" y="202340"/>
                  </a:cubicBezTo>
                  <a:cubicBezTo>
                    <a:pt x="263233" y="208104"/>
                    <a:pt x="277101" y="216277"/>
                    <a:pt x="289369" y="226534"/>
                  </a:cubicBezTo>
                  <a:cubicBezTo>
                    <a:pt x="300024" y="235547"/>
                    <a:pt x="308464" y="246887"/>
                    <a:pt x="314039" y="259681"/>
                  </a:cubicBezTo>
                  <a:cubicBezTo>
                    <a:pt x="319741" y="273604"/>
                    <a:pt x="322529" y="288548"/>
                    <a:pt x="322231" y="303591"/>
                  </a:cubicBezTo>
                  <a:lnTo>
                    <a:pt x="322231" y="304829"/>
                  </a:lnTo>
                  <a:cubicBezTo>
                    <a:pt x="322497" y="322498"/>
                    <a:pt x="318820" y="340005"/>
                    <a:pt x="311467" y="356074"/>
                  </a:cubicBezTo>
                  <a:cubicBezTo>
                    <a:pt x="304408" y="370837"/>
                    <a:pt x="294161" y="383850"/>
                    <a:pt x="281464" y="394174"/>
                  </a:cubicBezTo>
                  <a:cubicBezTo>
                    <a:pt x="267913" y="404717"/>
                    <a:pt x="252453" y="412544"/>
                    <a:pt x="235934" y="417224"/>
                  </a:cubicBezTo>
                  <a:cubicBezTo>
                    <a:pt x="216857" y="422865"/>
                    <a:pt x="197058" y="425688"/>
                    <a:pt x="177165" y="425606"/>
                  </a:cubicBezTo>
                  <a:close/>
                </a:path>
              </a:pathLst>
            </a:custGeom>
            <a:solidFill>
              <a:schemeClr val="bg1"/>
            </a:solidFill>
            <a:ln w="9525" cap="flat">
              <a:noFill/>
              <a:prstDash val="solid"/>
              <a:miter/>
            </a:ln>
          </p:spPr>
          <p:txBody>
            <a:bodyPr rtlCol="0" anchor="ctr"/>
            <a:lstStyle/>
            <a:p>
              <a:endParaRPr lang="fr-FR"/>
            </a:p>
          </p:txBody>
        </p:sp>
      </p:grpSp>
      <p:grpSp>
        <p:nvGrpSpPr>
          <p:cNvPr id="2" name="Group 1">
            <a:extLst>
              <a:ext uri="{FF2B5EF4-FFF2-40B4-BE49-F238E27FC236}">
                <a16:creationId xmlns:a16="http://schemas.microsoft.com/office/drawing/2014/main" id="{D79AB743-22E3-4CAA-BED0-6EAB007C6F88}"/>
              </a:ext>
            </a:extLst>
          </p:cNvPr>
          <p:cNvGrpSpPr/>
          <p:nvPr userDrawn="1"/>
        </p:nvGrpSpPr>
        <p:grpSpPr>
          <a:xfrm>
            <a:off x="5250180" y="4888006"/>
            <a:ext cx="1691640" cy="425104"/>
            <a:chOff x="7641302" y="5435575"/>
            <a:chExt cx="1691640" cy="425104"/>
          </a:xfrm>
        </p:grpSpPr>
        <p:sp>
          <p:nvSpPr>
            <p:cNvPr id="19" name="Rectangle: Rounded Corners 18">
              <a:extLst>
                <a:ext uri="{FF2B5EF4-FFF2-40B4-BE49-F238E27FC236}">
                  <a16:creationId xmlns:a16="http://schemas.microsoft.com/office/drawing/2014/main" id="{0FAAD364-CC01-4DB6-9EDD-DFE1AB2147CA}"/>
                </a:ext>
              </a:extLst>
            </p:cNvPr>
            <p:cNvSpPr/>
            <p:nvPr/>
          </p:nvSpPr>
          <p:spPr>
            <a:xfrm>
              <a:off x="7641302" y="5435575"/>
              <a:ext cx="1691640" cy="425104"/>
            </a:xfrm>
            <a:prstGeom prst="roundRect">
              <a:avLst>
                <a:gd name="adj" fmla="val 0"/>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lIns="0" tIns="0" rIns="252000" bIns="0" rtlCol="0" anchor="ctr"/>
            <a:lstStyle/>
            <a:p>
              <a:pPr algn="ctr"/>
              <a:r>
                <a:rPr lang="fr-FR" sz="1100" spc="100" baseline="0" dirty="0">
                  <a:solidFill>
                    <a:schemeClr val="bg1"/>
                  </a:solidFill>
                  <a:latin typeface="+mj-lt"/>
                </a:rPr>
                <a:t>VISIT US</a:t>
              </a:r>
            </a:p>
          </p:txBody>
        </p:sp>
        <p:sp>
          <p:nvSpPr>
            <p:cNvPr id="21" name="Graphic 30">
              <a:extLst>
                <a:ext uri="{FF2B5EF4-FFF2-40B4-BE49-F238E27FC236}">
                  <a16:creationId xmlns:a16="http://schemas.microsoft.com/office/drawing/2014/main" id="{DA2EB7B7-D6F7-4C8F-93B8-20234A9EE0BB}"/>
                </a:ext>
              </a:extLst>
            </p:cNvPr>
            <p:cNvSpPr/>
            <p:nvPr/>
          </p:nvSpPr>
          <p:spPr>
            <a:xfrm>
              <a:off x="8943182" y="5579170"/>
              <a:ext cx="79476" cy="137914"/>
            </a:xfrm>
            <a:custGeom>
              <a:avLst/>
              <a:gdLst>
                <a:gd name="connsiteX0" fmla="*/ 33604 w 323850"/>
                <a:gd name="connsiteY0" fmla="*/ 558660 h 561975"/>
                <a:gd name="connsiteX1" fmla="*/ 7144 w 323850"/>
                <a:gd name="connsiteY1" fmla="*/ 531257 h 561975"/>
                <a:gd name="connsiteX2" fmla="*/ 268910 w 323850"/>
                <a:gd name="connsiteY2" fmla="*/ 278511 h 561975"/>
                <a:gd name="connsiteX3" fmla="*/ 7391 w 323850"/>
                <a:gd name="connsiteY3" fmla="*/ 35033 h 561975"/>
                <a:gd name="connsiteX4" fmla="*/ 33357 w 323850"/>
                <a:gd name="connsiteY4" fmla="*/ 7144 h 561975"/>
                <a:gd name="connsiteX5" fmla="*/ 324288 w 323850"/>
                <a:gd name="connsiteY5" fmla="*/ 278016 h 561975"/>
                <a:gd name="connsiteX6" fmla="*/ 33604 w 323850"/>
                <a:gd name="connsiteY6" fmla="*/ 558660 h 56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561975">
                  <a:moveTo>
                    <a:pt x="33604" y="558660"/>
                  </a:moveTo>
                  <a:lnTo>
                    <a:pt x="7144" y="531257"/>
                  </a:lnTo>
                  <a:lnTo>
                    <a:pt x="268910" y="278511"/>
                  </a:lnTo>
                  <a:lnTo>
                    <a:pt x="7391" y="35033"/>
                  </a:lnTo>
                  <a:lnTo>
                    <a:pt x="33357" y="7144"/>
                  </a:lnTo>
                  <a:lnTo>
                    <a:pt x="324288" y="278016"/>
                  </a:lnTo>
                  <a:lnTo>
                    <a:pt x="33604" y="558660"/>
                  </a:lnTo>
                </a:path>
              </a:pathLst>
            </a:custGeom>
            <a:solidFill>
              <a:schemeClr val="bg1"/>
            </a:solidFill>
            <a:ln w="9525" cap="flat">
              <a:noFill/>
              <a:prstDash val="solid"/>
              <a:miter/>
            </a:ln>
          </p:spPr>
          <p:txBody>
            <a:bodyPr rtlCol="0" anchor="ctr"/>
            <a:lstStyle/>
            <a:p>
              <a:endParaRPr lang="fr-FR"/>
            </a:p>
          </p:txBody>
        </p:sp>
      </p:grpSp>
      <p:sp>
        <p:nvSpPr>
          <p:cNvPr id="22" name="Rectangle 21">
            <a:hlinkClick r:id="rId4"/>
            <a:extLst>
              <a:ext uri="{FF2B5EF4-FFF2-40B4-BE49-F238E27FC236}">
                <a16:creationId xmlns:a16="http://schemas.microsoft.com/office/drawing/2014/main" id="{AB89052F-50A1-4BC9-8E02-36EC129B12F8}"/>
              </a:ext>
            </a:extLst>
          </p:cNvPr>
          <p:cNvSpPr/>
          <p:nvPr userDrawn="1"/>
        </p:nvSpPr>
        <p:spPr>
          <a:xfrm>
            <a:off x="5207000" y="4845050"/>
            <a:ext cx="1778000" cy="511018"/>
          </a:xfrm>
          <a:prstGeom prst="rect">
            <a:avLst/>
          </a:prstGeom>
          <a:solidFill>
            <a:schemeClr val="accent2">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2D9C42D9-6359-4049-8072-3AD80D3A28AC}"/>
              </a:ext>
            </a:extLst>
          </p:cNvPr>
          <p:cNvSpPr/>
          <p:nvPr userDrawn="1"/>
        </p:nvSpPr>
        <p:spPr>
          <a:xfrm>
            <a:off x="6345600" y="3264026"/>
            <a:ext cx="231315" cy="264881"/>
          </a:xfrm>
          <a:prstGeom prst="rect">
            <a:avLst/>
          </a:prstGeom>
          <a:noFill/>
        </p:spPr>
        <p:txBody>
          <a:bodyPr wrap="square" lIns="0" rIns="0" rtlCol="0" anchor="ctr">
            <a:spAutoFit/>
          </a:bodyPr>
          <a:lstStyle/>
          <a:p>
            <a:pPr algn="just">
              <a:lnSpc>
                <a:spcPct val="140000"/>
              </a:lnSpc>
              <a:spcAft>
                <a:spcPts val="600"/>
              </a:spcAft>
            </a:pPr>
            <a:r>
              <a:rPr lang="fr-FR" sz="900" dirty="0">
                <a:solidFill>
                  <a:schemeClr val="bg1"/>
                </a:solidFill>
                <a:latin typeface="Segoe UI Light" panose="020B0502040204020203" pitchFamily="34" charset="0"/>
                <a:cs typeface="Segoe UI Light" panose="020B0502040204020203" pitchFamily="34" charset="0"/>
              </a:rPr>
              <a:t>by</a:t>
            </a:r>
          </a:p>
        </p:txBody>
      </p:sp>
    </p:spTree>
    <p:extLst>
      <p:ext uri="{BB962C8B-B14F-4D97-AF65-F5344CB8AC3E}">
        <p14:creationId xmlns:p14="http://schemas.microsoft.com/office/powerpoint/2010/main" val="3134397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1.1">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167E6FD1-1BAF-4D06-862F-B9B72EC0F7BC}"/>
              </a:ext>
            </a:extLst>
          </p:cNvPr>
          <p:cNvSpPr>
            <a:spLocks noGrp="1"/>
          </p:cNvSpPr>
          <p:nvPr>
            <p:ph type="pic" sz="quarter" idx="10" hasCustomPrompt="1"/>
          </p:nvPr>
        </p:nvSpPr>
        <p:spPr>
          <a:xfrm>
            <a:off x="6672263" y="800099"/>
            <a:ext cx="4752975" cy="5257801"/>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3926913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4FB3DE57-AFE9-4820-B949-FA693C6FFFB1}"/>
              </a:ext>
            </a:extLst>
          </p:cNvPr>
          <p:cNvSpPr>
            <a:spLocks noGrp="1"/>
          </p:cNvSpPr>
          <p:nvPr>
            <p:ph type="pic" sz="quarter" idx="10" hasCustomPrompt="1"/>
          </p:nvPr>
        </p:nvSpPr>
        <p:spPr>
          <a:xfrm>
            <a:off x="5316538" y="805814"/>
            <a:ext cx="6875462" cy="5246372"/>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1618343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nu 2">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4FB3DE57-AFE9-4820-B949-FA693C6FFFB1}"/>
              </a:ext>
            </a:extLst>
          </p:cNvPr>
          <p:cNvSpPr>
            <a:spLocks noGrp="1"/>
          </p:cNvSpPr>
          <p:nvPr>
            <p:ph type="pic" sz="quarter" idx="10" hasCustomPrompt="1"/>
          </p:nvPr>
        </p:nvSpPr>
        <p:spPr>
          <a:xfrm>
            <a:off x="3048000" y="3428999"/>
            <a:ext cx="9144000" cy="3428999"/>
          </a:xfrm>
          <a:prstGeom prst="rect">
            <a:avLst/>
          </a:prstGeom>
          <a:solidFill>
            <a:schemeClr val="tx1"/>
          </a:solidFill>
        </p:spPr>
        <p:txBody>
          <a:bodyPr/>
          <a:lstStyle>
            <a:lvl1pPr marL="0" indent="0" algn="ctr">
              <a:buNone/>
              <a:defRPr sz="2400"/>
            </a:lvl1pPr>
          </a:lstStyle>
          <a:p>
            <a:r>
              <a:rPr lang="fr-FR" dirty="0"/>
              <a:t>	</a:t>
            </a:r>
          </a:p>
          <a:p>
            <a:endParaRPr lang="fr-FR" dirty="0"/>
          </a:p>
          <a:p>
            <a:endParaRPr lang="fr-FR" dirty="0"/>
          </a:p>
          <a:p>
            <a:endParaRPr lang="fr-FR" dirty="0"/>
          </a:p>
          <a:p>
            <a:r>
              <a:rPr lang="fr-FR" dirty="0"/>
              <a:t>PICTURE</a:t>
            </a:r>
          </a:p>
        </p:txBody>
      </p:sp>
    </p:spTree>
    <p:extLst>
      <p:ext uri="{BB962C8B-B14F-4D97-AF65-F5344CB8AC3E}">
        <p14:creationId xmlns:p14="http://schemas.microsoft.com/office/powerpoint/2010/main" val="2252591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rfolio 1">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4FB3DE57-AFE9-4820-B949-FA693C6FFFB1}"/>
              </a:ext>
            </a:extLst>
          </p:cNvPr>
          <p:cNvSpPr>
            <a:spLocks noGrp="1"/>
          </p:cNvSpPr>
          <p:nvPr>
            <p:ph type="pic" sz="quarter" idx="10" hasCustomPrompt="1"/>
          </p:nvPr>
        </p:nvSpPr>
        <p:spPr>
          <a:xfrm>
            <a:off x="1083310" y="2034858"/>
            <a:ext cx="4835350" cy="2086864"/>
          </a:xfrm>
          <a:prstGeom prst="rect">
            <a:avLst/>
          </a:prstGeom>
          <a:solidFill>
            <a:schemeClr val="tx1"/>
          </a:solidFill>
        </p:spPr>
        <p:txBody>
          <a:bodyPr tIns="288000" bIns="2484000">
            <a:noAutofit/>
          </a:bodyPr>
          <a:lstStyle>
            <a:lvl1pPr marL="0" indent="0" algn="ctr">
              <a:buNone/>
              <a:defRPr sz="1800" b="1">
                <a:solidFill>
                  <a:schemeClr val="accent1"/>
                </a:solidFill>
              </a:defRPr>
            </a:lvl1pPr>
          </a:lstStyle>
          <a:p>
            <a:r>
              <a:rPr lang="fr-FR" dirty="0"/>
              <a:t>	</a:t>
            </a:r>
          </a:p>
          <a:p>
            <a:r>
              <a:rPr lang="fr-FR" dirty="0"/>
              <a:t>Picture</a:t>
            </a:r>
          </a:p>
        </p:txBody>
      </p:sp>
      <p:sp>
        <p:nvSpPr>
          <p:cNvPr id="24" name="Picture Placeholder 10">
            <a:extLst>
              <a:ext uri="{FF2B5EF4-FFF2-40B4-BE49-F238E27FC236}">
                <a16:creationId xmlns:a16="http://schemas.microsoft.com/office/drawing/2014/main" id="{1DE33140-D326-4494-8DB4-ACF90E3C8600}"/>
              </a:ext>
            </a:extLst>
          </p:cNvPr>
          <p:cNvSpPr>
            <a:spLocks noGrp="1"/>
          </p:cNvSpPr>
          <p:nvPr>
            <p:ph type="pic" sz="quarter" idx="11" hasCustomPrompt="1"/>
          </p:nvPr>
        </p:nvSpPr>
        <p:spPr>
          <a:xfrm>
            <a:off x="6263180" y="2034858"/>
            <a:ext cx="4845510" cy="2086864"/>
          </a:xfrm>
          <a:prstGeom prst="rect">
            <a:avLst/>
          </a:prstGeom>
          <a:solidFill>
            <a:schemeClr val="tx1"/>
          </a:solidFill>
        </p:spPr>
        <p:txBody>
          <a:bodyPr tIns="288000" bIns="2484000">
            <a:noAutofit/>
          </a:bodyPr>
          <a:lstStyle>
            <a:lvl1pPr marL="0" indent="0" algn="ctr" rtl="0">
              <a:buNone/>
              <a:defRPr sz="1800" b="1">
                <a:solidFill>
                  <a:schemeClr val="accent1"/>
                </a:solidFill>
              </a:defRPr>
            </a:lvl1pPr>
          </a:lstStyle>
          <a:p>
            <a:r>
              <a:rPr lang="fr-FR" dirty="0"/>
              <a:t>	</a:t>
            </a:r>
          </a:p>
          <a:p>
            <a:r>
              <a:rPr lang="fr-FR" dirty="0"/>
              <a:t>Picture</a:t>
            </a:r>
          </a:p>
        </p:txBody>
      </p:sp>
      <p:sp>
        <p:nvSpPr>
          <p:cNvPr id="25" name="Picture Placeholder 10">
            <a:extLst>
              <a:ext uri="{FF2B5EF4-FFF2-40B4-BE49-F238E27FC236}">
                <a16:creationId xmlns:a16="http://schemas.microsoft.com/office/drawing/2014/main" id="{72C13F67-F61E-47C3-A6D3-99FD3E040E6B}"/>
              </a:ext>
            </a:extLst>
          </p:cNvPr>
          <p:cNvSpPr>
            <a:spLocks noGrp="1"/>
          </p:cNvSpPr>
          <p:nvPr>
            <p:ph type="pic" sz="quarter" idx="12" hasCustomPrompt="1"/>
          </p:nvPr>
        </p:nvSpPr>
        <p:spPr>
          <a:xfrm>
            <a:off x="6263180" y="4462667"/>
            <a:ext cx="4845510" cy="2086864"/>
          </a:xfrm>
          <a:prstGeom prst="rect">
            <a:avLst/>
          </a:prstGeom>
          <a:solidFill>
            <a:schemeClr val="tx1"/>
          </a:solidFill>
        </p:spPr>
        <p:txBody>
          <a:bodyPr tIns="288000" bIns="2484000">
            <a:noAutofit/>
          </a:bodyPr>
          <a:lstStyle>
            <a:lvl1pPr marL="0" indent="0" algn="ctr" rtl="0">
              <a:buNone/>
              <a:defRPr sz="1800" b="1">
                <a:solidFill>
                  <a:schemeClr val="accent1"/>
                </a:solidFill>
              </a:defRPr>
            </a:lvl1pPr>
          </a:lstStyle>
          <a:p>
            <a:r>
              <a:rPr lang="fr-FR" dirty="0"/>
              <a:t>	</a:t>
            </a:r>
          </a:p>
          <a:p>
            <a:r>
              <a:rPr lang="fr-FR" dirty="0"/>
              <a:t>Picture</a:t>
            </a:r>
          </a:p>
        </p:txBody>
      </p:sp>
      <p:sp>
        <p:nvSpPr>
          <p:cNvPr id="26" name="Picture Placeholder 10">
            <a:extLst>
              <a:ext uri="{FF2B5EF4-FFF2-40B4-BE49-F238E27FC236}">
                <a16:creationId xmlns:a16="http://schemas.microsoft.com/office/drawing/2014/main" id="{EF5DE429-D884-40C9-B0F5-6FA66002752C}"/>
              </a:ext>
            </a:extLst>
          </p:cNvPr>
          <p:cNvSpPr>
            <a:spLocks noGrp="1"/>
          </p:cNvSpPr>
          <p:nvPr>
            <p:ph type="pic" sz="quarter" idx="13" hasCustomPrompt="1"/>
          </p:nvPr>
        </p:nvSpPr>
        <p:spPr>
          <a:xfrm>
            <a:off x="1083310" y="4462667"/>
            <a:ext cx="4835350" cy="2086864"/>
          </a:xfrm>
          <a:prstGeom prst="rect">
            <a:avLst/>
          </a:prstGeom>
          <a:solidFill>
            <a:schemeClr val="tx1"/>
          </a:solidFill>
        </p:spPr>
        <p:txBody>
          <a:bodyPr tIns="288000" bIns="2484000">
            <a:noAutofit/>
          </a:bodyPr>
          <a:lstStyle>
            <a:lvl1pPr marL="0" indent="0" algn="ctr" rtl="0">
              <a:buNone/>
              <a:defRPr sz="1800" b="1">
                <a:solidFill>
                  <a:schemeClr val="accent1"/>
                </a:solidFill>
              </a:defRPr>
            </a:lvl1pPr>
          </a:lstStyle>
          <a:p>
            <a:r>
              <a:rPr lang="fr-FR" dirty="0"/>
              <a:t>	</a:t>
            </a:r>
          </a:p>
          <a:p>
            <a:r>
              <a:rPr lang="fr-FR" dirty="0"/>
              <a:t>Picture</a:t>
            </a:r>
          </a:p>
        </p:txBody>
      </p:sp>
      <p:sp>
        <p:nvSpPr>
          <p:cNvPr id="9" name="Espace réservé du texte 2">
            <a:extLst>
              <a:ext uri="{FF2B5EF4-FFF2-40B4-BE49-F238E27FC236}">
                <a16:creationId xmlns:a16="http://schemas.microsoft.com/office/drawing/2014/main" id="{53E28430-BF0E-4EB2-8CF6-514BFB60BE52}"/>
              </a:ext>
            </a:extLst>
          </p:cNvPr>
          <p:cNvSpPr>
            <a:spLocks noGrp="1"/>
          </p:cNvSpPr>
          <p:nvPr>
            <p:ph type="body" sz="quarter" idx="20" hasCustomPrompt="1"/>
          </p:nvPr>
        </p:nvSpPr>
        <p:spPr>
          <a:xfrm>
            <a:off x="1083310" y="3154934"/>
            <a:ext cx="4835350"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91440" bIns="252000" numCol="1" spcCol="0" rtlCol="0" fromWordArt="0" anchor="b" anchorCtr="0" forceAA="0" compatLnSpc="1">
            <a:prstTxWarp prst="textNoShape">
              <a:avLst/>
            </a:prstTxWarp>
            <a:noAutofit/>
          </a:bodyPr>
          <a:lstStyle>
            <a:lvl1pPr marL="0" indent="0">
              <a:buNone/>
              <a:defRPr kumimoji="0" lang="en-US" sz="16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10" name="Espace réservé du texte 2">
            <a:extLst>
              <a:ext uri="{FF2B5EF4-FFF2-40B4-BE49-F238E27FC236}">
                <a16:creationId xmlns:a16="http://schemas.microsoft.com/office/drawing/2014/main" id="{4CC977C2-23FC-446F-AF25-B21729685F1E}"/>
              </a:ext>
            </a:extLst>
          </p:cNvPr>
          <p:cNvSpPr>
            <a:spLocks noGrp="1"/>
          </p:cNvSpPr>
          <p:nvPr>
            <p:ph type="body" sz="quarter" idx="21" hasCustomPrompt="1"/>
          </p:nvPr>
        </p:nvSpPr>
        <p:spPr>
          <a:xfrm>
            <a:off x="1083310" y="3541587"/>
            <a:ext cx="53323" cy="3952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11" name="Espace réservé du texte 2">
            <a:extLst>
              <a:ext uri="{FF2B5EF4-FFF2-40B4-BE49-F238E27FC236}">
                <a16:creationId xmlns:a16="http://schemas.microsoft.com/office/drawing/2014/main" id="{763291BD-1B23-4F4E-A28B-D5B20078DDFD}"/>
              </a:ext>
            </a:extLst>
          </p:cNvPr>
          <p:cNvSpPr>
            <a:spLocks noGrp="1"/>
          </p:cNvSpPr>
          <p:nvPr>
            <p:ph type="body" sz="quarter" idx="22" hasCustomPrompt="1"/>
          </p:nvPr>
        </p:nvSpPr>
        <p:spPr>
          <a:xfrm>
            <a:off x="6263180" y="3154934"/>
            <a:ext cx="4835350"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91440" bIns="252000" numCol="1" spcCol="0" rtlCol="0" fromWordArt="0" anchor="b" anchorCtr="0" forceAA="0" compatLnSpc="1">
            <a:prstTxWarp prst="textNoShape">
              <a:avLst/>
            </a:prstTxWarp>
            <a:noAutofit/>
          </a:bodyPr>
          <a:lstStyle>
            <a:lvl1pPr marL="0" indent="0">
              <a:buNone/>
              <a:defRPr kumimoji="0" lang="en-US" sz="16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12" name="Espace réservé du texte 2">
            <a:extLst>
              <a:ext uri="{FF2B5EF4-FFF2-40B4-BE49-F238E27FC236}">
                <a16:creationId xmlns:a16="http://schemas.microsoft.com/office/drawing/2014/main" id="{32E3775C-73B3-46F8-8D0B-C26A2FB24C58}"/>
              </a:ext>
            </a:extLst>
          </p:cNvPr>
          <p:cNvSpPr>
            <a:spLocks noGrp="1"/>
          </p:cNvSpPr>
          <p:nvPr>
            <p:ph type="body" sz="quarter" idx="23" hasCustomPrompt="1"/>
          </p:nvPr>
        </p:nvSpPr>
        <p:spPr>
          <a:xfrm>
            <a:off x="6263180" y="3541587"/>
            <a:ext cx="53323" cy="3952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13" name="Espace réservé du texte 2">
            <a:extLst>
              <a:ext uri="{FF2B5EF4-FFF2-40B4-BE49-F238E27FC236}">
                <a16:creationId xmlns:a16="http://schemas.microsoft.com/office/drawing/2014/main" id="{130B80C7-1AF7-412E-AEEA-2B26FC4163CF}"/>
              </a:ext>
            </a:extLst>
          </p:cNvPr>
          <p:cNvSpPr>
            <a:spLocks noGrp="1"/>
          </p:cNvSpPr>
          <p:nvPr>
            <p:ph type="body" sz="quarter" idx="24" hasCustomPrompt="1"/>
          </p:nvPr>
        </p:nvSpPr>
        <p:spPr>
          <a:xfrm>
            <a:off x="1083310" y="5582743"/>
            <a:ext cx="4835350"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91440" bIns="252000" numCol="1" spcCol="0" rtlCol="0" fromWordArt="0" anchor="b" anchorCtr="0" forceAA="0" compatLnSpc="1">
            <a:prstTxWarp prst="textNoShape">
              <a:avLst/>
            </a:prstTxWarp>
            <a:noAutofit/>
          </a:bodyPr>
          <a:lstStyle>
            <a:lvl1pPr marL="0" indent="0">
              <a:buNone/>
              <a:defRPr kumimoji="0" lang="en-US" sz="16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14" name="Espace réservé du texte 2">
            <a:extLst>
              <a:ext uri="{FF2B5EF4-FFF2-40B4-BE49-F238E27FC236}">
                <a16:creationId xmlns:a16="http://schemas.microsoft.com/office/drawing/2014/main" id="{45A66AAF-512E-407E-AE51-F6DF878A3489}"/>
              </a:ext>
            </a:extLst>
          </p:cNvPr>
          <p:cNvSpPr>
            <a:spLocks noGrp="1"/>
          </p:cNvSpPr>
          <p:nvPr>
            <p:ph type="body" sz="quarter" idx="25" hasCustomPrompt="1"/>
          </p:nvPr>
        </p:nvSpPr>
        <p:spPr>
          <a:xfrm>
            <a:off x="1083310" y="5969396"/>
            <a:ext cx="53323" cy="3952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15" name="Espace réservé du texte 2">
            <a:extLst>
              <a:ext uri="{FF2B5EF4-FFF2-40B4-BE49-F238E27FC236}">
                <a16:creationId xmlns:a16="http://schemas.microsoft.com/office/drawing/2014/main" id="{B1AB9A89-FC73-4026-9488-2029870505CB}"/>
              </a:ext>
            </a:extLst>
          </p:cNvPr>
          <p:cNvSpPr>
            <a:spLocks noGrp="1"/>
          </p:cNvSpPr>
          <p:nvPr>
            <p:ph type="body" sz="quarter" idx="26" hasCustomPrompt="1"/>
          </p:nvPr>
        </p:nvSpPr>
        <p:spPr>
          <a:xfrm>
            <a:off x="6263180" y="5582743"/>
            <a:ext cx="4835350"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45720" rIns="91440" bIns="252000" numCol="1" spcCol="0" rtlCol="0" fromWordArt="0" anchor="b" anchorCtr="0" forceAA="0" compatLnSpc="1">
            <a:prstTxWarp prst="textNoShape">
              <a:avLst/>
            </a:prstTxWarp>
            <a:noAutofit/>
          </a:bodyPr>
          <a:lstStyle>
            <a:lvl1pPr marL="0" indent="0">
              <a:buNone/>
              <a:defRPr kumimoji="0" lang="en-US" sz="16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16" name="Espace réservé du texte 2">
            <a:extLst>
              <a:ext uri="{FF2B5EF4-FFF2-40B4-BE49-F238E27FC236}">
                <a16:creationId xmlns:a16="http://schemas.microsoft.com/office/drawing/2014/main" id="{77ACB13C-2706-413C-927A-1CB63BB15501}"/>
              </a:ext>
            </a:extLst>
          </p:cNvPr>
          <p:cNvSpPr>
            <a:spLocks noGrp="1"/>
          </p:cNvSpPr>
          <p:nvPr>
            <p:ph type="body" sz="quarter" idx="27" hasCustomPrompt="1"/>
          </p:nvPr>
        </p:nvSpPr>
        <p:spPr>
          <a:xfrm>
            <a:off x="6263180" y="5969396"/>
            <a:ext cx="53323" cy="3952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Tree>
    <p:extLst>
      <p:ext uri="{BB962C8B-B14F-4D97-AF65-F5344CB8AC3E}">
        <p14:creationId xmlns:p14="http://schemas.microsoft.com/office/powerpoint/2010/main" val="4201974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4FB3DE57-AFE9-4820-B949-FA693C6FFFB1}"/>
              </a:ext>
            </a:extLst>
          </p:cNvPr>
          <p:cNvSpPr>
            <a:spLocks noGrp="1"/>
          </p:cNvSpPr>
          <p:nvPr>
            <p:ph type="pic" sz="quarter" idx="10" hasCustomPrompt="1"/>
          </p:nvPr>
        </p:nvSpPr>
        <p:spPr>
          <a:xfrm>
            <a:off x="325120" y="2092914"/>
            <a:ext cx="2113280" cy="2086864"/>
          </a:xfrm>
          <a:prstGeom prst="rect">
            <a:avLst/>
          </a:prstGeom>
          <a:solidFill>
            <a:schemeClr val="tx1"/>
          </a:solidFill>
        </p:spPr>
        <p:txBody>
          <a:bodyPr lIns="0" tIns="0" rIns="0" bIns="648000">
            <a:normAutofit/>
          </a:bodyPr>
          <a:lstStyle>
            <a:lvl1pPr marL="0" indent="0" algn="ctr">
              <a:buNone/>
              <a:defRPr sz="1800" b="1">
                <a:solidFill>
                  <a:schemeClr val="accent1"/>
                </a:solidFill>
              </a:defRPr>
            </a:lvl1pPr>
          </a:lstStyle>
          <a:p>
            <a:r>
              <a:rPr lang="fr-FR" dirty="0"/>
              <a:t>	</a:t>
            </a:r>
          </a:p>
          <a:p>
            <a:r>
              <a:rPr lang="fr-FR" dirty="0"/>
              <a:t>Picture</a:t>
            </a:r>
          </a:p>
        </p:txBody>
      </p:sp>
      <p:sp>
        <p:nvSpPr>
          <p:cNvPr id="35" name="Picture Placeholder 10">
            <a:extLst>
              <a:ext uri="{FF2B5EF4-FFF2-40B4-BE49-F238E27FC236}">
                <a16:creationId xmlns:a16="http://schemas.microsoft.com/office/drawing/2014/main" id="{ADDFEC20-88DE-440E-8C22-D2A2B237932C}"/>
              </a:ext>
            </a:extLst>
          </p:cNvPr>
          <p:cNvSpPr>
            <a:spLocks noGrp="1"/>
          </p:cNvSpPr>
          <p:nvPr>
            <p:ph type="pic" sz="quarter" idx="11" hasCustomPrompt="1"/>
          </p:nvPr>
        </p:nvSpPr>
        <p:spPr>
          <a:xfrm>
            <a:off x="2682240" y="2092914"/>
            <a:ext cx="2113280" cy="2086864"/>
          </a:xfrm>
          <a:prstGeom prst="rect">
            <a:avLst/>
          </a:prstGeom>
          <a:solidFill>
            <a:schemeClr val="tx1"/>
          </a:solidFill>
        </p:spPr>
        <p:txBody>
          <a:bodyPr lIns="0" tIns="0" rIns="0" bIns="648000">
            <a:normAutofit/>
          </a:bodyPr>
          <a:lstStyle>
            <a:lvl1pPr marL="0" indent="0" algn="ctr">
              <a:buNone/>
              <a:defRPr sz="1800" b="1">
                <a:solidFill>
                  <a:schemeClr val="accent1"/>
                </a:solidFill>
              </a:defRPr>
            </a:lvl1pPr>
          </a:lstStyle>
          <a:p>
            <a:r>
              <a:rPr lang="fr-FR" dirty="0"/>
              <a:t>	</a:t>
            </a:r>
          </a:p>
          <a:p>
            <a:r>
              <a:rPr lang="fr-FR" dirty="0"/>
              <a:t>Picture</a:t>
            </a:r>
          </a:p>
        </p:txBody>
      </p:sp>
      <p:sp>
        <p:nvSpPr>
          <p:cNvPr id="36" name="Picture Placeholder 10">
            <a:extLst>
              <a:ext uri="{FF2B5EF4-FFF2-40B4-BE49-F238E27FC236}">
                <a16:creationId xmlns:a16="http://schemas.microsoft.com/office/drawing/2014/main" id="{3FA24DDE-A296-4264-94A3-D62AF5BDC096}"/>
              </a:ext>
            </a:extLst>
          </p:cNvPr>
          <p:cNvSpPr>
            <a:spLocks noGrp="1"/>
          </p:cNvSpPr>
          <p:nvPr>
            <p:ph type="pic" sz="quarter" idx="12" hasCustomPrompt="1"/>
          </p:nvPr>
        </p:nvSpPr>
        <p:spPr>
          <a:xfrm>
            <a:off x="5039360" y="2092914"/>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37" name="Picture Placeholder 10">
            <a:extLst>
              <a:ext uri="{FF2B5EF4-FFF2-40B4-BE49-F238E27FC236}">
                <a16:creationId xmlns:a16="http://schemas.microsoft.com/office/drawing/2014/main" id="{944FD892-B40E-4C8A-BEFD-A9870E1F95BB}"/>
              </a:ext>
            </a:extLst>
          </p:cNvPr>
          <p:cNvSpPr>
            <a:spLocks noGrp="1"/>
          </p:cNvSpPr>
          <p:nvPr>
            <p:ph type="pic" sz="quarter" idx="13" hasCustomPrompt="1"/>
          </p:nvPr>
        </p:nvSpPr>
        <p:spPr>
          <a:xfrm>
            <a:off x="7396480" y="2092914"/>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38" name="Picture Placeholder 10">
            <a:extLst>
              <a:ext uri="{FF2B5EF4-FFF2-40B4-BE49-F238E27FC236}">
                <a16:creationId xmlns:a16="http://schemas.microsoft.com/office/drawing/2014/main" id="{AFF585DB-A83A-4238-915C-7030522C217F}"/>
              </a:ext>
            </a:extLst>
          </p:cNvPr>
          <p:cNvSpPr>
            <a:spLocks noGrp="1"/>
          </p:cNvSpPr>
          <p:nvPr>
            <p:ph type="pic" sz="quarter" idx="14" hasCustomPrompt="1"/>
          </p:nvPr>
        </p:nvSpPr>
        <p:spPr>
          <a:xfrm>
            <a:off x="9753600" y="2092914"/>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39" name="Picture Placeholder 10">
            <a:extLst>
              <a:ext uri="{FF2B5EF4-FFF2-40B4-BE49-F238E27FC236}">
                <a16:creationId xmlns:a16="http://schemas.microsoft.com/office/drawing/2014/main" id="{B800CBA0-2590-40E4-B56A-5697FBD2E0C8}"/>
              </a:ext>
            </a:extLst>
          </p:cNvPr>
          <p:cNvSpPr>
            <a:spLocks noGrp="1"/>
          </p:cNvSpPr>
          <p:nvPr>
            <p:ph type="pic" sz="quarter" idx="15" hasCustomPrompt="1"/>
          </p:nvPr>
        </p:nvSpPr>
        <p:spPr>
          <a:xfrm>
            <a:off x="325120" y="4431823"/>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40" name="Picture Placeholder 10">
            <a:extLst>
              <a:ext uri="{FF2B5EF4-FFF2-40B4-BE49-F238E27FC236}">
                <a16:creationId xmlns:a16="http://schemas.microsoft.com/office/drawing/2014/main" id="{137815DD-834A-450B-81D9-F1D90A0CAEDD}"/>
              </a:ext>
            </a:extLst>
          </p:cNvPr>
          <p:cNvSpPr>
            <a:spLocks noGrp="1"/>
          </p:cNvSpPr>
          <p:nvPr>
            <p:ph type="pic" sz="quarter" idx="16" hasCustomPrompt="1"/>
          </p:nvPr>
        </p:nvSpPr>
        <p:spPr>
          <a:xfrm>
            <a:off x="2682240" y="4431823"/>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41" name="Picture Placeholder 10">
            <a:extLst>
              <a:ext uri="{FF2B5EF4-FFF2-40B4-BE49-F238E27FC236}">
                <a16:creationId xmlns:a16="http://schemas.microsoft.com/office/drawing/2014/main" id="{1D58274C-6E9E-4343-91B3-DACB9E20B2F0}"/>
              </a:ext>
            </a:extLst>
          </p:cNvPr>
          <p:cNvSpPr>
            <a:spLocks noGrp="1"/>
          </p:cNvSpPr>
          <p:nvPr>
            <p:ph type="pic" sz="quarter" idx="17" hasCustomPrompt="1"/>
          </p:nvPr>
        </p:nvSpPr>
        <p:spPr>
          <a:xfrm>
            <a:off x="5039360" y="4431823"/>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42" name="Picture Placeholder 10">
            <a:extLst>
              <a:ext uri="{FF2B5EF4-FFF2-40B4-BE49-F238E27FC236}">
                <a16:creationId xmlns:a16="http://schemas.microsoft.com/office/drawing/2014/main" id="{7ADC8F93-D983-4E6E-8384-5D7D814EEFA6}"/>
              </a:ext>
            </a:extLst>
          </p:cNvPr>
          <p:cNvSpPr>
            <a:spLocks noGrp="1"/>
          </p:cNvSpPr>
          <p:nvPr>
            <p:ph type="pic" sz="quarter" idx="18" hasCustomPrompt="1"/>
          </p:nvPr>
        </p:nvSpPr>
        <p:spPr>
          <a:xfrm>
            <a:off x="7396480" y="4431823"/>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43" name="Picture Placeholder 10">
            <a:extLst>
              <a:ext uri="{FF2B5EF4-FFF2-40B4-BE49-F238E27FC236}">
                <a16:creationId xmlns:a16="http://schemas.microsoft.com/office/drawing/2014/main" id="{8B4B45E4-553B-409A-9111-A940DD06D269}"/>
              </a:ext>
            </a:extLst>
          </p:cNvPr>
          <p:cNvSpPr>
            <a:spLocks noGrp="1"/>
          </p:cNvSpPr>
          <p:nvPr>
            <p:ph type="pic" sz="quarter" idx="19" hasCustomPrompt="1"/>
          </p:nvPr>
        </p:nvSpPr>
        <p:spPr>
          <a:xfrm>
            <a:off x="9753600" y="4431823"/>
            <a:ext cx="2113280" cy="2086864"/>
          </a:xfrm>
          <a:prstGeom prst="rect">
            <a:avLst/>
          </a:prstGeom>
          <a:solidFill>
            <a:schemeClr val="tx1"/>
          </a:solidFill>
        </p:spPr>
        <p:txBody>
          <a:bodyPr lIns="0" tIns="0" rIns="0" bIns="648000">
            <a:normAutofit/>
          </a:bodyPr>
          <a:lstStyle>
            <a:lvl1pPr marL="0" indent="0" algn="ctr" rtl="0">
              <a:buNone/>
              <a:defRPr sz="1800" b="1">
                <a:solidFill>
                  <a:schemeClr val="accent1"/>
                </a:solidFill>
              </a:defRPr>
            </a:lvl1pPr>
          </a:lstStyle>
          <a:p>
            <a:r>
              <a:rPr lang="fr-FR" dirty="0"/>
              <a:t>	</a:t>
            </a:r>
          </a:p>
          <a:p>
            <a:r>
              <a:rPr lang="fr-FR" dirty="0"/>
              <a:t>Picture</a:t>
            </a:r>
          </a:p>
        </p:txBody>
      </p:sp>
      <p:sp>
        <p:nvSpPr>
          <p:cNvPr id="3" name="Espace réservé du texte 2">
            <a:extLst>
              <a:ext uri="{FF2B5EF4-FFF2-40B4-BE49-F238E27FC236}">
                <a16:creationId xmlns:a16="http://schemas.microsoft.com/office/drawing/2014/main" id="{316C72E8-81C8-4FB4-85BA-C194C185D587}"/>
              </a:ext>
            </a:extLst>
          </p:cNvPr>
          <p:cNvSpPr>
            <a:spLocks noGrp="1"/>
          </p:cNvSpPr>
          <p:nvPr>
            <p:ph type="body" sz="quarter" idx="20" hasCustomPrompt="1"/>
          </p:nvPr>
        </p:nvSpPr>
        <p:spPr>
          <a:xfrm>
            <a:off x="325119" y="3212990"/>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16" name="Espace réservé du texte 2">
            <a:extLst>
              <a:ext uri="{FF2B5EF4-FFF2-40B4-BE49-F238E27FC236}">
                <a16:creationId xmlns:a16="http://schemas.microsoft.com/office/drawing/2014/main" id="{1D08509A-CA5E-4810-BB02-ED01A7E3EDC4}"/>
              </a:ext>
            </a:extLst>
          </p:cNvPr>
          <p:cNvSpPr>
            <a:spLocks noGrp="1"/>
          </p:cNvSpPr>
          <p:nvPr>
            <p:ph type="body" sz="quarter" idx="21" hasCustomPrompt="1"/>
          </p:nvPr>
        </p:nvSpPr>
        <p:spPr>
          <a:xfrm>
            <a:off x="325120" y="3648808"/>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17" name="Espace réservé du texte 2">
            <a:extLst>
              <a:ext uri="{FF2B5EF4-FFF2-40B4-BE49-F238E27FC236}">
                <a16:creationId xmlns:a16="http://schemas.microsoft.com/office/drawing/2014/main" id="{758071FC-D284-419F-9B56-2BB8AC98B408}"/>
              </a:ext>
            </a:extLst>
          </p:cNvPr>
          <p:cNvSpPr>
            <a:spLocks noGrp="1"/>
          </p:cNvSpPr>
          <p:nvPr>
            <p:ph type="body" sz="quarter" idx="22" hasCustomPrompt="1"/>
          </p:nvPr>
        </p:nvSpPr>
        <p:spPr>
          <a:xfrm>
            <a:off x="2682238" y="3212990"/>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18" name="Espace réservé du texte 2">
            <a:extLst>
              <a:ext uri="{FF2B5EF4-FFF2-40B4-BE49-F238E27FC236}">
                <a16:creationId xmlns:a16="http://schemas.microsoft.com/office/drawing/2014/main" id="{A7FB7B32-A6F1-441F-ABF7-ED5E7620E93A}"/>
              </a:ext>
            </a:extLst>
          </p:cNvPr>
          <p:cNvSpPr>
            <a:spLocks noGrp="1"/>
          </p:cNvSpPr>
          <p:nvPr>
            <p:ph type="body" sz="quarter" idx="23" hasCustomPrompt="1"/>
          </p:nvPr>
        </p:nvSpPr>
        <p:spPr>
          <a:xfrm>
            <a:off x="2682239" y="3648808"/>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19" name="Espace réservé du texte 2">
            <a:extLst>
              <a:ext uri="{FF2B5EF4-FFF2-40B4-BE49-F238E27FC236}">
                <a16:creationId xmlns:a16="http://schemas.microsoft.com/office/drawing/2014/main" id="{3BB5C338-6573-4AD1-B7C1-7F31BC5582AF}"/>
              </a:ext>
            </a:extLst>
          </p:cNvPr>
          <p:cNvSpPr>
            <a:spLocks noGrp="1"/>
          </p:cNvSpPr>
          <p:nvPr>
            <p:ph type="body" sz="quarter" idx="24" hasCustomPrompt="1"/>
          </p:nvPr>
        </p:nvSpPr>
        <p:spPr>
          <a:xfrm>
            <a:off x="5039355" y="3212990"/>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20" name="Espace réservé du texte 2">
            <a:extLst>
              <a:ext uri="{FF2B5EF4-FFF2-40B4-BE49-F238E27FC236}">
                <a16:creationId xmlns:a16="http://schemas.microsoft.com/office/drawing/2014/main" id="{E62FFDFA-4672-49E8-BA29-A820D4E34A7F}"/>
              </a:ext>
            </a:extLst>
          </p:cNvPr>
          <p:cNvSpPr>
            <a:spLocks noGrp="1"/>
          </p:cNvSpPr>
          <p:nvPr>
            <p:ph type="body" sz="quarter" idx="25" hasCustomPrompt="1"/>
          </p:nvPr>
        </p:nvSpPr>
        <p:spPr>
          <a:xfrm>
            <a:off x="5039356" y="3648808"/>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21" name="Espace réservé du texte 2">
            <a:extLst>
              <a:ext uri="{FF2B5EF4-FFF2-40B4-BE49-F238E27FC236}">
                <a16:creationId xmlns:a16="http://schemas.microsoft.com/office/drawing/2014/main" id="{A11689A5-79C4-4A87-B01A-4B9F8A428EC3}"/>
              </a:ext>
            </a:extLst>
          </p:cNvPr>
          <p:cNvSpPr>
            <a:spLocks noGrp="1"/>
          </p:cNvSpPr>
          <p:nvPr>
            <p:ph type="body" sz="quarter" idx="26" hasCustomPrompt="1"/>
          </p:nvPr>
        </p:nvSpPr>
        <p:spPr>
          <a:xfrm>
            <a:off x="7396469" y="3212990"/>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22" name="Espace réservé du texte 2">
            <a:extLst>
              <a:ext uri="{FF2B5EF4-FFF2-40B4-BE49-F238E27FC236}">
                <a16:creationId xmlns:a16="http://schemas.microsoft.com/office/drawing/2014/main" id="{184713B9-EF45-452D-AB5C-E790803F48EA}"/>
              </a:ext>
            </a:extLst>
          </p:cNvPr>
          <p:cNvSpPr>
            <a:spLocks noGrp="1"/>
          </p:cNvSpPr>
          <p:nvPr>
            <p:ph type="body" sz="quarter" idx="27" hasCustomPrompt="1"/>
          </p:nvPr>
        </p:nvSpPr>
        <p:spPr>
          <a:xfrm>
            <a:off x="7396470" y="3648808"/>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23" name="Espace réservé du texte 2">
            <a:extLst>
              <a:ext uri="{FF2B5EF4-FFF2-40B4-BE49-F238E27FC236}">
                <a16:creationId xmlns:a16="http://schemas.microsoft.com/office/drawing/2014/main" id="{70B08813-7DA6-42D4-9260-A3656B183C0F}"/>
              </a:ext>
            </a:extLst>
          </p:cNvPr>
          <p:cNvSpPr>
            <a:spLocks noGrp="1"/>
          </p:cNvSpPr>
          <p:nvPr>
            <p:ph type="body" sz="quarter" idx="28" hasCustomPrompt="1"/>
          </p:nvPr>
        </p:nvSpPr>
        <p:spPr>
          <a:xfrm>
            <a:off x="9753586" y="3212990"/>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24" name="Espace réservé du texte 2">
            <a:extLst>
              <a:ext uri="{FF2B5EF4-FFF2-40B4-BE49-F238E27FC236}">
                <a16:creationId xmlns:a16="http://schemas.microsoft.com/office/drawing/2014/main" id="{C11A3551-612E-49A8-9DFD-0DB2C3B6CF27}"/>
              </a:ext>
            </a:extLst>
          </p:cNvPr>
          <p:cNvSpPr>
            <a:spLocks noGrp="1"/>
          </p:cNvSpPr>
          <p:nvPr>
            <p:ph type="body" sz="quarter" idx="29" hasCustomPrompt="1"/>
          </p:nvPr>
        </p:nvSpPr>
        <p:spPr>
          <a:xfrm>
            <a:off x="9753587" y="3648808"/>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25" name="Espace réservé du texte 2">
            <a:extLst>
              <a:ext uri="{FF2B5EF4-FFF2-40B4-BE49-F238E27FC236}">
                <a16:creationId xmlns:a16="http://schemas.microsoft.com/office/drawing/2014/main" id="{15D23A70-0BB2-4635-BFD7-77425C4431CF}"/>
              </a:ext>
            </a:extLst>
          </p:cNvPr>
          <p:cNvSpPr>
            <a:spLocks noGrp="1"/>
          </p:cNvSpPr>
          <p:nvPr>
            <p:ph type="body" sz="quarter" idx="30" hasCustomPrompt="1"/>
          </p:nvPr>
        </p:nvSpPr>
        <p:spPr>
          <a:xfrm>
            <a:off x="325119" y="5551899"/>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26" name="Espace réservé du texte 2">
            <a:extLst>
              <a:ext uri="{FF2B5EF4-FFF2-40B4-BE49-F238E27FC236}">
                <a16:creationId xmlns:a16="http://schemas.microsoft.com/office/drawing/2014/main" id="{A8DE0069-A8B7-4E2A-A88D-ED057F4A156D}"/>
              </a:ext>
            </a:extLst>
          </p:cNvPr>
          <p:cNvSpPr>
            <a:spLocks noGrp="1"/>
          </p:cNvSpPr>
          <p:nvPr>
            <p:ph type="body" sz="quarter" idx="31" hasCustomPrompt="1"/>
          </p:nvPr>
        </p:nvSpPr>
        <p:spPr>
          <a:xfrm>
            <a:off x="325120" y="5987717"/>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27" name="Espace réservé du texte 2">
            <a:extLst>
              <a:ext uri="{FF2B5EF4-FFF2-40B4-BE49-F238E27FC236}">
                <a16:creationId xmlns:a16="http://schemas.microsoft.com/office/drawing/2014/main" id="{DED62EA6-CA25-42AF-932E-E226621A7D9A}"/>
              </a:ext>
            </a:extLst>
          </p:cNvPr>
          <p:cNvSpPr>
            <a:spLocks noGrp="1"/>
          </p:cNvSpPr>
          <p:nvPr>
            <p:ph type="body" sz="quarter" idx="32" hasCustomPrompt="1"/>
          </p:nvPr>
        </p:nvSpPr>
        <p:spPr>
          <a:xfrm>
            <a:off x="2682238" y="5551899"/>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28" name="Espace réservé du texte 2">
            <a:extLst>
              <a:ext uri="{FF2B5EF4-FFF2-40B4-BE49-F238E27FC236}">
                <a16:creationId xmlns:a16="http://schemas.microsoft.com/office/drawing/2014/main" id="{69C73F44-1303-4699-9741-5071A8683183}"/>
              </a:ext>
            </a:extLst>
          </p:cNvPr>
          <p:cNvSpPr>
            <a:spLocks noGrp="1"/>
          </p:cNvSpPr>
          <p:nvPr>
            <p:ph type="body" sz="quarter" idx="33" hasCustomPrompt="1"/>
          </p:nvPr>
        </p:nvSpPr>
        <p:spPr>
          <a:xfrm>
            <a:off x="2682239" y="5987717"/>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29" name="Espace réservé du texte 2">
            <a:extLst>
              <a:ext uri="{FF2B5EF4-FFF2-40B4-BE49-F238E27FC236}">
                <a16:creationId xmlns:a16="http://schemas.microsoft.com/office/drawing/2014/main" id="{3FAB9CE8-C8F6-4097-9876-3D5BB131A6EE}"/>
              </a:ext>
            </a:extLst>
          </p:cNvPr>
          <p:cNvSpPr>
            <a:spLocks noGrp="1"/>
          </p:cNvSpPr>
          <p:nvPr>
            <p:ph type="body" sz="quarter" idx="34" hasCustomPrompt="1"/>
          </p:nvPr>
        </p:nvSpPr>
        <p:spPr>
          <a:xfrm>
            <a:off x="5039355" y="5551899"/>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30" name="Espace réservé du texte 2">
            <a:extLst>
              <a:ext uri="{FF2B5EF4-FFF2-40B4-BE49-F238E27FC236}">
                <a16:creationId xmlns:a16="http://schemas.microsoft.com/office/drawing/2014/main" id="{2FE7EAC6-53B9-40F7-BAC8-FFAFE182DB60}"/>
              </a:ext>
            </a:extLst>
          </p:cNvPr>
          <p:cNvSpPr>
            <a:spLocks noGrp="1"/>
          </p:cNvSpPr>
          <p:nvPr>
            <p:ph type="body" sz="quarter" idx="35" hasCustomPrompt="1"/>
          </p:nvPr>
        </p:nvSpPr>
        <p:spPr>
          <a:xfrm>
            <a:off x="5039356" y="5987717"/>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31" name="Espace réservé du texte 2">
            <a:extLst>
              <a:ext uri="{FF2B5EF4-FFF2-40B4-BE49-F238E27FC236}">
                <a16:creationId xmlns:a16="http://schemas.microsoft.com/office/drawing/2014/main" id="{4AA8E213-976B-4F42-BF73-C960C4D9F66D}"/>
              </a:ext>
            </a:extLst>
          </p:cNvPr>
          <p:cNvSpPr>
            <a:spLocks noGrp="1"/>
          </p:cNvSpPr>
          <p:nvPr>
            <p:ph type="body" sz="quarter" idx="36" hasCustomPrompt="1"/>
          </p:nvPr>
        </p:nvSpPr>
        <p:spPr>
          <a:xfrm>
            <a:off x="7396469" y="5551899"/>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32" name="Espace réservé du texte 2">
            <a:extLst>
              <a:ext uri="{FF2B5EF4-FFF2-40B4-BE49-F238E27FC236}">
                <a16:creationId xmlns:a16="http://schemas.microsoft.com/office/drawing/2014/main" id="{2B1B6386-3DB5-4B9B-9D72-E30B0FE4104F}"/>
              </a:ext>
            </a:extLst>
          </p:cNvPr>
          <p:cNvSpPr>
            <a:spLocks noGrp="1"/>
          </p:cNvSpPr>
          <p:nvPr>
            <p:ph type="body" sz="quarter" idx="37" hasCustomPrompt="1"/>
          </p:nvPr>
        </p:nvSpPr>
        <p:spPr>
          <a:xfrm>
            <a:off x="7396470" y="5987717"/>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
        <p:nvSpPr>
          <p:cNvPr id="33" name="Espace réservé du texte 2">
            <a:extLst>
              <a:ext uri="{FF2B5EF4-FFF2-40B4-BE49-F238E27FC236}">
                <a16:creationId xmlns:a16="http://schemas.microsoft.com/office/drawing/2014/main" id="{E3598400-E700-44A3-8903-DB65AFF1248F}"/>
              </a:ext>
            </a:extLst>
          </p:cNvPr>
          <p:cNvSpPr>
            <a:spLocks noGrp="1"/>
          </p:cNvSpPr>
          <p:nvPr>
            <p:ph type="body" sz="quarter" idx="38" hasCustomPrompt="1"/>
          </p:nvPr>
        </p:nvSpPr>
        <p:spPr>
          <a:xfrm>
            <a:off x="9753586" y="5551899"/>
            <a:ext cx="2113279" cy="966788"/>
          </a:xfrm>
          <a:prstGeom prst="rect">
            <a:avLst/>
          </a:prstGeom>
          <a:gradFill flip="none" rotWithShape="1">
            <a:gsLst>
              <a:gs pos="64000">
                <a:srgbClr val="1D1D1D">
                  <a:alpha val="78000"/>
                </a:srgbClr>
              </a:gs>
              <a:gs pos="6000">
                <a:schemeClr val="tx1">
                  <a:alpha val="0"/>
                </a:schemeClr>
              </a:gs>
              <a:gs pos="100000">
                <a:schemeClr val="tx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Insert </a:t>
            </a:r>
            <a:r>
              <a:rPr lang="fr-FR" dirty="0" err="1"/>
              <a:t>text</a:t>
            </a:r>
            <a:r>
              <a:rPr lang="fr-FR" dirty="0"/>
              <a:t> </a:t>
            </a:r>
            <a:r>
              <a:rPr lang="fr-FR" dirty="0" err="1"/>
              <a:t>here</a:t>
            </a:r>
            <a:endParaRPr lang="en-US" dirty="0"/>
          </a:p>
        </p:txBody>
      </p:sp>
      <p:sp>
        <p:nvSpPr>
          <p:cNvPr id="34" name="Espace réservé du texte 2">
            <a:extLst>
              <a:ext uri="{FF2B5EF4-FFF2-40B4-BE49-F238E27FC236}">
                <a16:creationId xmlns:a16="http://schemas.microsoft.com/office/drawing/2014/main" id="{64D6E52E-F777-4A62-937F-D377DFED58CE}"/>
              </a:ext>
            </a:extLst>
          </p:cNvPr>
          <p:cNvSpPr>
            <a:spLocks noGrp="1"/>
          </p:cNvSpPr>
          <p:nvPr>
            <p:ph type="body" sz="quarter" idx="39" hasCustomPrompt="1"/>
          </p:nvPr>
        </p:nvSpPr>
        <p:spPr>
          <a:xfrm>
            <a:off x="9753587" y="5987717"/>
            <a:ext cx="45719" cy="325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2000" tIns="45720" rIns="91440" bIns="252000" numCol="1" spcCol="0" rtlCol="0" fromWordArt="0" anchor="b" anchorCtr="0" forceAA="0" compatLnSpc="1">
            <a:prstTxWarp prst="textNoShape">
              <a:avLst/>
            </a:prstTxWarp>
            <a:noAutofit/>
          </a:bodyPr>
          <a:lstStyle>
            <a:lvl1pPr marL="0" indent="0">
              <a:buNone/>
              <a:defRPr kumimoji="0" lang="en-US" sz="1400" b="0" i="0" u="none" strike="noStrike" cap="none" spc="0" normalizeH="0" baseline="0" dirty="0">
                <a:ln>
                  <a:noFill/>
                </a:ln>
                <a:solidFill>
                  <a:prstClr val="white"/>
                </a:solidFill>
                <a:effectLst/>
                <a:uLnTx/>
                <a:uFillTx/>
                <a:latin typeface="Segoe UI"/>
              </a:defRPr>
            </a:lvl1pPr>
          </a:lstStyle>
          <a:p>
            <a:pPr marL="228600" marR="0" lvl="0" indent="-228600" fontAlgn="auto">
              <a:lnSpc>
                <a:spcPct val="100000"/>
              </a:lnSpc>
              <a:spcBef>
                <a:spcPts val="0"/>
              </a:spcBef>
              <a:spcAft>
                <a:spcPts val="0"/>
              </a:spcAft>
              <a:buClrTx/>
              <a:buSzTx/>
              <a:tabLst/>
            </a:pPr>
            <a:r>
              <a:rPr lang="fr-FR" dirty="0"/>
              <a:t> </a:t>
            </a:r>
            <a:endParaRPr lang="en-US" dirty="0"/>
          </a:p>
        </p:txBody>
      </p:sp>
    </p:spTree>
    <p:extLst>
      <p:ext uri="{BB962C8B-B14F-4D97-AF65-F5344CB8AC3E}">
        <p14:creationId xmlns:p14="http://schemas.microsoft.com/office/powerpoint/2010/main" val="6416022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C0C2059-8C38-4CB4-80C3-6F18F2A8F4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p:txBody>
      </p:sp>
    </p:spTree>
    <p:extLst>
      <p:ext uri="{BB962C8B-B14F-4D97-AF65-F5344CB8AC3E}">
        <p14:creationId xmlns:p14="http://schemas.microsoft.com/office/powerpoint/2010/main" val="2809542128"/>
      </p:ext>
    </p:extLst>
  </p:cSld>
  <p:clrMap bg1="lt1" tx1="dk1" bg2="lt2" tx2="dk2" accent1="accent1" accent2="accent2" accent3="accent3" accent4="accent4" accent5="accent5" accent6="accent6" hlink="hlink" folHlink="folHlink"/>
  <p:sldLayoutIdLst>
    <p:sldLayoutId id="2147483654" r:id="rId1"/>
    <p:sldLayoutId id="2147483725" r:id="rId2"/>
    <p:sldLayoutId id="2147483726" r:id="rId3"/>
    <p:sldLayoutId id="2147483682" r:id="rId4"/>
    <p:sldLayoutId id="2147483683" r:id="rId5"/>
    <p:sldLayoutId id="2147483684" r:id="rId6"/>
    <p:sldLayoutId id="2147483685" r:id="rId7"/>
    <p:sldLayoutId id="2147483701" r:id="rId8"/>
    <p:sldLayoutId id="2147483724" r:id="rId9"/>
    <p:sldLayoutId id="2147483678" r:id="rId10"/>
    <p:sldLayoutId id="2147483656" r:id="rId11"/>
    <p:sldLayoutId id="2147483679" r:id="rId12"/>
    <p:sldLayoutId id="2147483680" r:id="rId13"/>
    <p:sldLayoutId id="2147483681"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4" r:id="rId30"/>
    <p:sldLayoutId id="2147483705" r:id="rId31"/>
    <p:sldLayoutId id="2147483706" r:id="rId32"/>
    <p:sldLayoutId id="2147483707" r:id="rId33"/>
    <p:sldLayoutId id="2147483708" r:id="rId34"/>
    <p:sldLayoutId id="2147483709" r:id="rId35"/>
    <p:sldLayoutId id="2147483710" r:id="rId36"/>
    <p:sldLayoutId id="2147483711" r:id="rId37"/>
    <p:sldLayoutId id="2147483712" r:id="rId38"/>
    <p:sldLayoutId id="2147483713" r:id="rId39"/>
    <p:sldLayoutId id="2147483714" r:id="rId40"/>
    <p:sldLayoutId id="2147483715" r:id="rId41"/>
    <p:sldLayoutId id="2147483716" r:id="rId42"/>
    <p:sldLayoutId id="2147483717" r:id="rId43"/>
    <p:sldLayoutId id="2147483718" r:id="rId44"/>
    <p:sldLayoutId id="2147483719" r:id="rId45"/>
    <p:sldLayoutId id="2147483722" r:id="rId46"/>
    <p:sldLayoutId id="2147483721"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36000" indent="-228600" algn="l" defTabSz="914400" rtl="0" eaLnBrk="1" latinLnBrk="0" hangingPunct="1">
        <a:lnSpc>
          <a:spcPct val="110000"/>
        </a:lnSpc>
        <a:spcBef>
          <a:spcPts val="0"/>
        </a:spcBef>
        <a:spcAft>
          <a:spcPts val="600"/>
        </a:spcAft>
        <a:buFont typeface="Arial" panose="020B0604020202020204" pitchFamily="34" charset="0"/>
        <a:buChar char="•"/>
        <a:defRPr kumimoji="0" lang="fr-FR" sz="3600" b="0" i="0" u="none" strike="noStrike" kern="1200" cap="none" spc="0" normalizeH="0" baseline="0" dirty="0" smtClean="0">
          <a:ln>
            <a:noFill/>
          </a:ln>
          <a:solidFill>
            <a:schemeClr val="accent1"/>
          </a:solidFill>
          <a:effectLst/>
          <a:uLnTx/>
          <a:uFillTx/>
          <a:latin typeface="Segoe UI Semibold" panose="020B0702040204020203" pitchFamily="34" charset="0"/>
          <a:ea typeface="+mn-ea"/>
          <a:cs typeface="Segoe UI Semibold" panose="020B0702040204020203" pitchFamily="34" charset="0"/>
        </a:defRPr>
      </a:lvl1pPr>
      <a:lvl2pPr marL="36000" indent="-228600"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kumimoji="0" lang="fr-FR" sz="2000" b="0" i="0" u="none" strike="noStrike" kern="1200" cap="none" spc="0" normalizeH="0" baseline="0" dirty="0" smtClean="0">
          <a:ln>
            <a:noFill/>
          </a:ln>
          <a:solidFill>
            <a:schemeClr val="tx1"/>
          </a:solidFill>
          <a:effectLst/>
          <a:uLnTx/>
          <a:uFillTx/>
          <a:latin typeface="Segoe UI Semibold" panose="020B0702040204020203" pitchFamily="34" charset="0"/>
          <a:ea typeface="+mn-ea"/>
          <a:cs typeface="Segoe UI Semibold" panose="020B0702040204020203" pitchFamily="34" charset="0"/>
        </a:defRPr>
      </a:lvl2pPr>
      <a:lvl3pPr marL="36000" indent="-228600" algn="l" defTabSz="914400" rtl="0" eaLnBrk="1" latinLnBrk="0" hangingPunct="1">
        <a:lnSpc>
          <a:spcPct val="150000"/>
        </a:lnSpc>
        <a:spcBef>
          <a:spcPts val="0"/>
        </a:spcBef>
        <a:spcAft>
          <a:spcPts val="600"/>
        </a:spcAft>
        <a:buFont typeface="Arial" panose="020B0604020202020204" pitchFamily="34" charset="0"/>
        <a:buChar char="•"/>
        <a:defRPr lang="fr-FR" sz="1200" kern="1200" dirty="0" smtClean="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basw.co.uk/support/groups-and-networks/special-interest-groups"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1C59DCC-BD3B-E877-C4B1-15A23E7E9FC4}"/>
              </a:ext>
            </a:extLst>
          </p:cNvPr>
          <p:cNvSpPr/>
          <p:nvPr/>
        </p:nvSpPr>
        <p:spPr>
          <a:xfrm>
            <a:off x="0" y="0"/>
            <a:ext cx="449317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 name="TextBox 7">
            <a:extLst>
              <a:ext uri="{FF2B5EF4-FFF2-40B4-BE49-F238E27FC236}">
                <a16:creationId xmlns:a16="http://schemas.microsoft.com/office/drawing/2014/main" id="{20536294-37F4-437A-AB7C-2D7AB5B53883}"/>
              </a:ext>
            </a:extLst>
          </p:cNvPr>
          <p:cNvSpPr txBox="1"/>
          <p:nvPr/>
        </p:nvSpPr>
        <p:spPr>
          <a:xfrm>
            <a:off x="7038975" y="2125377"/>
            <a:ext cx="4838699" cy="1495794"/>
          </a:xfrm>
          <a:prstGeom prst="rect">
            <a:avLst/>
          </a:prstGeom>
          <a:noFill/>
        </p:spPr>
        <p:txBody>
          <a:bodyPr wrap="square" lIns="0" tIns="0" rIns="0" bIns="0" rtlCol="0" anchor="b">
            <a:spAutoFit/>
          </a:bodyPr>
          <a:lstStyle/>
          <a:p>
            <a:pPr>
              <a:lnSpc>
                <a:spcPct val="90000"/>
              </a:lnSpc>
            </a:pPr>
            <a:r>
              <a:rPr lang="en-US" sz="5400" b="1" dirty="0">
                <a:solidFill>
                  <a:srgbClr val="002060"/>
                </a:solidFill>
                <a:latin typeface="Vistol Sans Light" pitchFamily="50" charset="0"/>
                <a:cs typeface="Segoe UI Semibold" panose="020B0702040204020203" pitchFamily="34" charset="0"/>
              </a:rPr>
              <a:t>Named Social Worker</a:t>
            </a:r>
            <a:endParaRPr lang="fr-FR" sz="5400" b="1" dirty="0">
              <a:solidFill>
                <a:srgbClr val="002060"/>
              </a:solidFill>
              <a:latin typeface="Vistol Sans Light" pitchFamily="50" charset="0"/>
              <a:cs typeface="Segoe UI Semibold" panose="020B0702040204020203" pitchFamily="34" charset="0"/>
            </a:endParaRPr>
          </a:p>
        </p:txBody>
      </p:sp>
      <p:sp>
        <p:nvSpPr>
          <p:cNvPr id="9" name="TextBox 8">
            <a:extLst>
              <a:ext uri="{FF2B5EF4-FFF2-40B4-BE49-F238E27FC236}">
                <a16:creationId xmlns:a16="http://schemas.microsoft.com/office/drawing/2014/main" id="{AC78F000-482F-44BE-B882-5772965FDFDE}"/>
              </a:ext>
            </a:extLst>
          </p:cNvPr>
          <p:cNvSpPr txBox="1"/>
          <p:nvPr/>
        </p:nvSpPr>
        <p:spPr>
          <a:xfrm>
            <a:off x="7038975" y="3621171"/>
            <a:ext cx="4524375" cy="2005934"/>
          </a:xfrm>
          <a:prstGeom prst="rect">
            <a:avLst/>
          </a:prstGeom>
          <a:noFill/>
        </p:spPr>
        <p:txBody>
          <a:bodyPr wrap="square" lIns="0" tIns="0" rIns="0" bIns="0" rtlCol="0" anchor="t">
            <a:spAutoFit/>
          </a:bodyPr>
          <a:lstStyle>
            <a:defPPr>
              <a:defRPr lang="fr-FR"/>
            </a:defPPr>
            <a:lvl1pPr>
              <a:lnSpc>
                <a:spcPct val="125000"/>
              </a:lnSpc>
              <a:defRPr sz="1200">
                <a:latin typeface="Segoe UI" panose="020B0502040204020203" pitchFamily="34" charset="0"/>
                <a:cs typeface="Segoe UI" panose="020B0502040204020203" pitchFamily="34" charset="0"/>
              </a:defRPr>
            </a:lvl1pPr>
          </a:lstStyle>
          <a:p>
            <a:pPr>
              <a:lnSpc>
                <a:spcPct val="150000"/>
              </a:lnSpc>
            </a:pPr>
            <a:r>
              <a:rPr lang="en-US" sz="3000" b="1" dirty="0">
                <a:solidFill>
                  <a:srgbClr val="111111"/>
                </a:solidFill>
                <a:latin typeface="+mj-lt"/>
              </a:rPr>
              <a:t>A campaign by the Special Interest Group on </a:t>
            </a:r>
          </a:p>
          <a:p>
            <a:pPr>
              <a:lnSpc>
                <a:spcPct val="150000"/>
              </a:lnSpc>
            </a:pPr>
            <a:r>
              <a:rPr lang="en-US" sz="3000" b="1" dirty="0">
                <a:solidFill>
                  <a:srgbClr val="111111"/>
                </a:solidFill>
                <a:latin typeface="+mj-lt"/>
              </a:rPr>
              <a:t>Social Work and Ageing</a:t>
            </a:r>
          </a:p>
        </p:txBody>
      </p:sp>
      <p:pic>
        <p:nvPicPr>
          <p:cNvPr id="3" name="Picture 2" descr="An elderly person is holding a cup with a cat print, seated on a red cushioned chair.&#10;&#10;AI-generated content may be incorrect.">
            <a:extLst>
              <a:ext uri="{FF2B5EF4-FFF2-40B4-BE49-F238E27FC236}">
                <a16:creationId xmlns:a16="http://schemas.microsoft.com/office/drawing/2014/main" id="{3FE298A3-7259-E2C8-5A8A-41066CCB4D16}"/>
              </a:ext>
            </a:extLst>
          </p:cNvPr>
          <p:cNvPicPr>
            <a:picLocks noChangeAspect="1"/>
          </p:cNvPicPr>
          <p:nvPr/>
        </p:nvPicPr>
        <p:blipFill>
          <a:blip r:embed="rId3"/>
          <a:stretch>
            <a:fillRect/>
          </a:stretch>
        </p:blipFill>
        <p:spPr>
          <a:xfrm>
            <a:off x="628650" y="1609833"/>
            <a:ext cx="6034014" cy="4022676"/>
          </a:xfrm>
          <a:prstGeom prst="rect">
            <a:avLst/>
          </a:prstGeom>
        </p:spPr>
      </p:pic>
    </p:spTree>
    <p:extLst>
      <p:ext uri="{BB962C8B-B14F-4D97-AF65-F5344CB8AC3E}">
        <p14:creationId xmlns:p14="http://schemas.microsoft.com/office/powerpoint/2010/main" val="645648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72799-F467-D828-C5B3-00C0AD7B04E1}"/>
            </a:ext>
          </a:extLst>
        </p:cNvPr>
        <p:cNvGrpSpPr/>
        <p:nvPr/>
      </p:nvGrpSpPr>
      <p:grpSpPr>
        <a:xfrm>
          <a:off x="0" y="0"/>
          <a:ext cx="0" cy="0"/>
          <a:chOff x="0" y="0"/>
          <a:chExt cx="0" cy="0"/>
        </a:xfrm>
      </p:grpSpPr>
      <p:pic>
        <p:nvPicPr>
          <p:cNvPr id="2" name="Picture 1" descr="The image depicts a cozy family gathering with an elderly woman, a man in traditional attire, and a woman sitting together, engaged in conversation.&#10;&#10;AI-generated content may be incorrect.">
            <a:extLst>
              <a:ext uri="{FF2B5EF4-FFF2-40B4-BE49-F238E27FC236}">
                <a16:creationId xmlns:a16="http://schemas.microsoft.com/office/drawing/2014/main" id="{6007B51E-3133-DEC6-7D2E-DEF2699F7441}"/>
              </a:ext>
            </a:extLst>
          </p:cNvPr>
          <p:cNvPicPr>
            <a:picLocks noChangeAspect="1"/>
          </p:cNvPicPr>
          <p:nvPr/>
        </p:nvPicPr>
        <p:blipFill>
          <a:blip r:embed="rId3"/>
          <a:stretch>
            <a:fillRect/>
          </a:stretch>
        </p:blipFill>
        <p:spPr>
          <a:xfrm>
            <a:off x="0" y="1142324"/>
            <a:ext cx="6998693" cy="4656464"/>
          </a:xfrm>
          <a:prstGeom prst="rect">
            <a:avLst/>
          </a:prstGeom>
        </p:spPr>
      </p:pic>
      <p:sp>
        <p:nvSpPr>
          <p:cNvPr id="9" name="TextBox 34">
            <a:extLst>
              <a:ext uri="{FF2B5EF4-FFF2-40B4-BE49-F238E27FC236}">
                <a16:creationId xmlns:a16="http://schemas.microsoft.com/office/drawing/2014/main" id="{62609E69-4FA3-E00E-D6A8-7F8A664428F8}"/>
              </a:ext>
            </a:extLst>
          </p:cNvPr>
          <p:cNvSpPr txBox="1"/>
          <p:nvPr/>
        </p:nvSpPr>
        <p:spPr>
          <a:xfrm>
            <a:off x="7552581" y="1142324"/>
            <a:ext cx="4181475" cy="757130"/>
          </a:xfrm>
          <a:prstGeom prst="rect">
            <a:avLst/>
          </a:prstGeom>
          <a:noFill/>
        </p:spPr>
        <p:txBody>
          <a:bodyPr wrap="squar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The change</a:t>
            </a:r>
          </a:p>
        </p:txBody>
      </p:sp>
      <p:sp>
        <p:nvSpPr>
          <p:cNvPr id="10" name="TextBox 9">
            <a:extLst>
              <a:ext uri="{FF2B5EF4-FFF2-40B4-BE49-F238E27FC236}">
                <a16:creationId xmlns:a16="http://schemas.microsoft.com/office/drawing/2014/main" id="{D45D8EAC-0BD7-A0DC-8AC8-EA59565631AE}"/>
              </a:ext>
            </a:extLst>
          </p:cNvPr>
          <p:cNvSpPr txBox="1"/>
          <p:nvPr/>
        </p:nvSpPr>
        <p:spPr>
          <a:xfrm>
            <a:off x="7205740" y="2241676"/>
            <a:ext cx="4528316" cy="4192173"/>
          </a:xfrm>
          <a:prstGeom prst="rect">
            <a:avLst/>
          </a:prstGeom>
          <a:noFill/>
        </p:spPr>
        <p:txBody>
          <a:bodyPr wrap="square" lIns="0" tIns="0" rIns="0" bIns="0" rtlCol="0">
            <a:spAutoFit/>
          </a:bodyPr>
          <a:lstStyle/>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Local authority assessments</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Hospital discharge</a:t>
            </a:r>
          </a:p>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Self-funder </a:t>
            </a:r>
            <a:r>
              <a:rPr lang="en-GB" sz="3200" kern="100" dirty="0">
                <a:latin typeface="Calibri" panose="020F0502020204030204" pitchFamily="34" charset="0"/>
                <a:ea typeface="Aptos" panose="020B0004020202020204" pitchFamily="34" charset="0"/>
                <a:cs typeface="Arial" panose="020B0604020202020204" pitchFamily="34" charset="0"/>
              </a:rPr>
              <a:t>advice and information and assessment</a:t>
            </a:r>
          </a:p>
          <a:p>
            <a:pPr marL="342900" lvl="0" indent="-342900">
              <a:lnSpc>
                <a:spcPct val="107000"/>
              </a:lnSpc>
              <a:buFont typeface="Symbol" panose="05050102010706020507" pitchFamily="18" charset="2"/>
              <a:buChar char=""/>
            </a:pPr>
            <a:r>
              <a:rPr lang="en-GB" sz="3200" b="1" kern="100" dirty="0">
                <a:effectLst/>
                <a:latin typeface="Calibri" panose="020F0502020204030204" pitchFamily="34" charset="0"/>
                <a:ea typeface="Aptos" panose="020B0004020202020204" pitchFamily="34" charset="0"/>
                <a:cs typeface="Arial" panose="020B0604020202020204" pitchFamily="34" charset="0"/>
              </a:rPr>
              <a:t>Prioritising input where the person lacks control</a:t>
            </a:r>
            <a:r>
              <a:rPr lang="en-GB" sz="3200" kern="100" dirty="0">
                <a:effectLst/>
                <a:latin typeface="Calibri" panose="020F0502020204030204" pitchFamily="34" charset="0"/>
                <a:ea typeface="Aptos" panose="020B0004020202020204" pitchFamily="34" charset="0"/>
                <a:cs typeface="Arial" panose="020B0604020202020204" pitchFamily="34" charset="0"/>
              </a:rPr>
              <a:t>.</a:t>
            </a:r>
            <a:endParaRPr lang="en-GB" sz="1400" dirty="0"/>
          </a:p>
        </p:txBody>
      </p:sp>
    </p:spTree>
    <p:extLst>
      <p:ext uri="{BB962C8B-B14F-4D97-AF65-F5344CB8AC3E}">
        <p14:creationId xmlns:p14="http://schemas.microsoft.com/office/powerpoint/2010/main" val="3391306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8BAB0-81BE-64DF-BD15-DC1964B958E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83B4C9-0B2D-3366-1B9B-6315E168D5D7}"/>
              </a:ext>
            </a:extLst>
          </p:cNvPr>
          <p:cNvSpPr txBox="1"/>
          <p:nvPr/>
        </p:nvSpPr>
        <p:spPr>
          <a:xfrm>
            <a:off x="608984" y="2280266"/>
            <a:ext cx="4499044" cy="2850139"/>
          </a:xfrm>
          <a:prstGeom prst="rect">
            <a:avLst/>
          </a:prstGeom>
          <a:noFill/>
        </p:spPr>
        <p:txBody>
          <a:bodyPr wrap="square" lIns="0" tIns="0" rIns="0" bIns="0" rtlCol="0">
            <a:spAutoFit/>
          </a:bodyPr>
          <a:lstStyle/>
          <a:p>
            <a:pPr lvl="0">
              <a:lnSpc>
                <a:spcPct val="107000"/>
              </a:lnSpc>
            </a:pPr>
            <a:endParaRPr lang="en-GB" sz="3200" kern="100" dirty="0">
              <a:latin typeface="Lota Grotesque Alt 1" panose="00000500000000000000" pitchFamily="50" charset="0"/>
              <a:cs typeface="Arial" panose="020B0604020202020204" pitchFamily="34" charset="0"/>
            </a:endParaRPr>
          </a:p>
          <a:p>
            <a:pPr lvl="0">
              <a:lnSpc>
                <a:spcPct val="107000"/>
              </a:lnSpc>
            </a:pPr>
            <a:r>
              <a:rPr lang="en-GB" sz="3200" kern="100" dirty="0">
                <a:latin typeface="Lota Grotesque Alt 1" panose="00000500000000000000" pitchFamily="50" charset="0"/>
                <a:cs typeface="Arial" panose="020B0604020202020204" pitchFamily="34" charset="0"/>
              </a:rPr>
              <a:t>Challenge ageism. </a:t>
            </a:r>
          </a:p>
          <a:p>
            <a:pPr lvl="0">
              <a:lnSpc>
                <a:spcPct val="107000"/>
              </a:lnSpc>
            </a:pPr>
            <a:r>
              <a:rPr lang="en-GB" sz="3200" kern="100" dirty="0">
                <a:latin typeface="Lota Grotesque Alt 1" panose="00000500000000000000" pitchFamily="50" charset="0"/>
                <a:cs typeface="Arial" panose="020B0604020202020204" pitchFamily="34" charset="0"/>
              </a:rPr>
              <a:t>Advocate for more effective social work practice in later life.</a:t>
            </a:r>
            <a:endParaRPr lang="en-GB" sz="3200" dirty="0">
              <a:latin typeface="Lota Grotesque Alt 1" panose="00000500000000000000" pitchFamily="50" charset="0"/>
            </a:endParaRPr>
          </a:p>
          <a:p>
            <a:endParaRPr lang="en-GB" sz="1400" dirty="0"/>
          </a:p>
        </p:txBody>
      </p:sp>
      <p:sp>
        <p:nvSpPr>
          <p:cNvPr id="6" name="TextBox 34">
            <a:extLst>
              <a:ext uri="{FF2B5EF4-FFF2-40B4-BE49-F238E27FC236}">
                <a16:creationId xmlns:a16="http://schemas.microsoft.com/office/drawing/2014/main" id="{6260782A-A611-420F-32B2-75429F1A3EFE}"/>
              </a:ext>
            </a:extLst>
          </p:cNvPr>
          <p:cNvSpPr txBox="1"/>
          <p:nvPr/>
        </p:nvSpPr>
        <p:spPr>
          <a:xfrm>
            <a:off x="489629" y="1157038"/>
            <a:ext cx="8422306" cy="757130"/>
          </a:xfrm>
          <a:prstGeom prst="rect">
            <a:avLst/>
          </a:prstGeom>
          <a:noFill/>
        </p:spPr>
        <p:txBody>
          <a:bodyPr wrap="squar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Special Interest Group</a:t>
            </a:r>
          </a:p>
        </p:txBody>
      </p:sp>
      <p:graphicFrame>
        <p:nvGraphicFramePr>
          <p:cNvPr id="2" name="Diagram 1">
            <a:extLst>
              <a:ext uri="{FF2B5EF4-FFF2-40B4-BE49-F238E27FC236}">
                <a16:creationId xmlns:a16="http://schemas.microsoft.com/office/drawing/2014/main" id="{9DA59CC1-A4A5-A485-CD42-70B589A3E136}"/>
              </a:ext>
            </a:extLst>
          </p:cNvPr>
          <p:cNvGraphicFramePr/>
          <p:nvPr>
            <p:extLst>
              <p:ext uri="{D42A27DB-BD31-4B8C-83A1-F6EECF244321}">
                <p14:modId xmlns:p14="http://schemas.microsoft.com/office/powerpoint/2010/main" val="613968586"/>
              </p:ext>
            </p:extLst>
          </p:nvPr>
        </p:nvGraphicFramePr>
        <p:xfrm>
          <a:off x="6096000" y="567770"/>
          <a:ext cx="6032312" cy="62902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7945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03761-E166-46B0-AA07-AA5064A35870}"/>
            </a:ext>
          </a:extLst>
        </p:cNvPr>
        <p:cNvGrpSpPr/>
        <p:nvPr/>
      </p:nvGrpSpPr>
      <p:grpSpPr>
        <a:xfrm>
          <a:off x="0" y="0"/>
          <a:ext cx="0" cy="0"/>
          <a:chOff x="0" y="0"/>
          <a:chExt cx="0" cy="0"/>
        </a:xfrm>
      </p:grpSpPr>
      <p:sp>
        <p:nvSpPr>
          <p:cNvPr id="9" name="TextBox 34">
            <a:extLst>
              <a:ext uri="{FF2B5EF4-FFF2-40B4-BE49-F238E27FC236}">
                <a16:creationId xmlns:a16="http://schemas.microsoft.com/office/drawing/2014/main" id="{BEA85E35-3572-5F9A-430D-BA74BB23C915}"/>
              </a:ext>
            </a:extLst>
          </p:cNvPr>
          <p:cNvSpPr txBox="1"/>
          <p:nvPr/>
        </p:nvSpPr>
        <p:spPr>
          <a:xfrm>
            <a:off x="5115002" y="1126558"/>
            <a:ext cx="5652846" cy="757130"/>
          </a:xfrm>
          <a:prstGeom prst="rect">
            <a:avLst/>
          </a:prstGeom>
          <a:noFill/>
        </p:spPr>
        <p:txBody>
          <a:bodyPr wrap="squar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Campaign actions</a:t>
            </a:r>
          </a:p>
        </p:txBody>
      </p:sp>
      <p:sp>
        <p:nvSpPr>
          <p:cNvPr id="10" name="TextBox 9">
            <a:extLst>
              <a:ext uri="{FF2B5EF4-FFF2-40B4-BE49-F238E27FC236}">
                <a16:creationId xmlns:a16="http://schemas.microsoft.com/office/drawing/2014/main" id="{2AAE3E99-485C-EE61-7F82-4AE1187B47AC}"/>
              </a:ext>
            </a:extLst>
          </p:cNvPr>
          <p:cNvSpPr txBox="1"/>
          <p:nvPr/>
        </p:nvSpPr>
        <p:spPr>
          <a:xfrm>
            <a:off x="5115002" y="2354364"/>
            <a:ext cx="6141577" cy="2850139"/>
          </a:xfrm>
          <a:prstGeom prst="rect">
            <a:avLst/>
          </a:prstGeom>
          <a:noFill/>
        </p:spPr>
        <p:txBody>
          <a:bodyPr wrap="square" lIns="0" tIns="0" rIns="0" bIns="0" rtlCol="0">
            <a:spAutoFit/>
          </a:bodyPr>
          <a:lstStyle/>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Articles and events</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Share good practice</a:t>
            </a:r>
          </a:p>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Contribute to policy</a:t>
            </a:r>
          </a:p>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Guidance on role of social worker in care home admissions.</a:t>
            </a:r>
          </a:p>
          <a:p>
            <a:endParaRPr lang="en-GB" sz="1400" dirty="0"/>
          </a:p>
        </p:txBody>
      </p:sp>
      <p:pic>
        <p:nvPicPr>
          <p:cNvPr id="6" name="Picture 5" descr="The image shows a person standing in front of a blue door, holding a bundle of holly decorations.&#10;&#10;AI-generated content may be incorrect.">
            <a:extLst>
              <a:ext uri="{FF2B5EF4-FFF2-40B4-BE49-F238E27FC236}">
                <a16:creationId xmlns:a16="http://schemas.microsoft.com/office/drawing/2014/main" id="{699EDD9A-B489-B9EF-B522-7894AB701BFD}"/>
              </a:ext>
            </a:extLst>
          </p:cNvPr>
          <p:cNvPicPr>
            <a:picLocks noChangeAspect="1"/>
          </p:cNvPicPr>
          <p:nvPr/>
        </p:nvPicPr>
        <p:blipFill>
          <a:blip r:embed="rId3"/>
          <a:stretch>
            <a:fillRect/>
          </a:stretch>
        </p:blipFill>
        <p:spPr>
          <a:xfrm>
            <a:off x="0" y="0"/>
            <a:ext cx="4572000" cy="6858000"/>
          </a:xfrm>
          <a:prstGeom prst="rect">
            <a:avLst/>
          </a:prstGeom>
        </p:spPr>
      </p:pic>
    </p:spTree>
    <p:extLst>
      <p:ext uri="{BB962C8B-B14F-4D97-AF65-F5344CB8AC3E}">
        <p14:creationId xmlns:p14="http://schemas.microsoft.com/office/powerpoint/2010/main" val="2457642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B61CE-2474-389D-2123-ACA3939425D3}"/>
            </a:ext>
          </a:extLst>
        </p:cNvPr>
        <p:cNvGrpSpPr/>
        <p:nvPr/>
      </p:nvGrpSpPr>
      <p:grpSpPr>
        <a:xfrm>
          <a:off x="0" y="0"/>
          <a:ext cx="0" cy="0"/>
          <a:chOff x="0" y="0"/>
          <a:chExt cx="0" cy="0"/>
        </a:xfrm>
      </p:grpSpPr>
      <p:sp>
        <p:nvSpPr>
          <p:cNvPr id="3" name="Star: 5 Points 2">
            <a:extLst>
              <a:ext uri="{FF2B5EF4-FFF2-40B4-BE49-F238E27FC236}">
                <a16:creationId xmlns:a16="http://schemas.microsoft.com/office/drawing/2014/main" id="{9CE18CF1-5567-AFC0-AF9F-2FB0562EB1A1}"/>
              </a:ext>
            </a:extLst>
          </p:cNvPr>
          <p:cNvSpPr/>
          <p:nvPr/>
        </p:nvSpPr>
        <p:spPr>
          <a:xfrm>
            <a:off x="5240739" y="95535"/>
            <a:ext cx="6032312" cy="6290230"/>
          </a:xfrm>
          <a:prstGeom prst="star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2400" b="1" dirty="0">
                <a:solidFill>
                  <a:schemeClr val="bg2"/>
                </a:solidFill>
              </a:rPr>
              <a:t>Action</a:t>
            </a:r>
          </a:p>
        </p:txBody>
      </p:sp>
      <p:sp>
        <p:nvSpPr>
          <p:cNvPr id="4" name="TextBox 3">
            <a:extLst>
              <a:ext uri="{FF2B5EF4-FFF2-40B4-BE49-F238E27FC236}">
                <a16:creationId xmlns:a16="http://schemas.microsoft.com/office/drawing/2014/main" id="{C4AC13EF-EF5E-28B3-EA13-A1B0637C217B}"/>
              </a:ext>
            </a:extLst>
          </p:cNvPr>
          <p:cNvSpPr txBox="1"/>
          <p:nvPr/>
        </p:nvSpPr>
        <p:spPr>
          <a:xfrm>
            <a:off x="9254123" y="2889493"/>
            <a:ext cx="1035348" cy="372538"/>
          </a:xfrm>
          <a:prstGeom prst="rect">
            <a:avLst/>
          </a:prstGeom>
          <a:solidFill>
            <a:srgbClr val="002060"/>
          </a:solidFill>
        </p:spPr>
        <p:txBody>
          <a:bodyPr wrap="none" lIns="0" tIns="0" bIns="0" rtlCol="0" anchor="t">
            <a:spAutoFit/>
          </a:bodyPr>
          <a:lstStyle/>
          <a:p>
            <a:pPr algn="l">
              <a:lnSpc>
                <a:spcPct val="150000"/>
              </a:lnSpc>
            </a:pPr>
            <a:r>
              <a:rPr lang="en-GB" dirty="0">
                <a:solidFill>
                  <a:schemeClr val="bg2"/>
                </a:solidFill>
              </a:rPr>
              <a:t>Recognise</a:t>
            </a:r>
          </a:p>
        </p:txBody>
      </p:sp>
      <p:sp>
        <p:nvSpPr>
          <p:cNvPr id="5" name="TextBox 4">
            <a:extLst>
              <a:ext uri="{FF2B5EF4-FFF2-40B4-BE49-F238E27FC236}">
                <a16:creationId xmlns:a16="http://schemas.microsoft.com/office/drawing/2014/main" id="{5855579E-F16B-97E0-6777-3F86FC33B92F}"/>
              </a:ext>
            </a:extLst>
          </p:cNvPr>
          <p:cNvSpPr txBox="1"/>
          <p:nvPr/>
        </p:nvSpPr>
        <p:spPr>
          <a:xfrm>
            <a:off x="6997735" y="4488521"/>
            <a:ext cx="1274195" cy="372538"/>
          </a:xfrm>
          <a:prstGeom prst="rect">
            <a:avLst/>
          </a:prstGeom>
          <a:solidFill>
            <a:srgbClr val="002060"/>
          </a:solidFill>
        </p:spPr>
        <p:txBody>
          <a:bodyPr wrap="none" lIns="0" tIns="0" bIns="0" rtlCol="0" anchor="t">
            <a:spAutoFit/>
          </a:bodyPr>
          <a:lstStyle/>
          <a:p>
            <a:pPr algn="l">
              <a:lnSpc>
                <a:spcPct val="150000"/>
              </a:lnSpc>
            </a:pPr>
            <a:r>
              <a:rPr lang="en-GB" dirty="0">
                <a:solidFill>
                  <a:schemeClr val="bg2"/>
                </a:solidFill>
              </a:rPr>
              <a:t>Recommend</a:t>
            </a:r>
          </a:p>
        </p:txBody>
      </p:sp>
      <p:sp>
        <p:nvSpPr>
          <p:cNvPr id="6" name="TextBox 5">
            <a:extLst>
              <a:ext uri="{FF2B5EF4-FFF2-40B4-BE49-F238E27FC236}">
                <a16:creationId xmlns:a16="http://schemas.microsoft.com/office/drawing/2014/main" id="{CBEDB1A6-9626-E8AA-C4E2-88731010ADFA}"/>
              </a:ext>
            </a:extLst>
          </p:cNvPr>
          <p:cNvSpPr txBox="1"/>
          <p:nvPr/>
        </p:nvSpPr>
        <p:spPr>
          <a:xfrm>
            <a:off x="8585799" y="4475081"/>
            <a:ext cx="955769" cy="372538"/>
          </a:xfrm>
          <a:prstGeom prst="rect">
            <a:avLst/>
          </a:prstGeom>
          <a:solidFill>
            <a:srgbClr val="002060"/>
          </a:solidFill>
        </p:spPr>
        <p:txBody>
          <a:bodyPr wrap="square" lIns="0" tIns="0" bIns="0" rtlCol="0" anchor="t">
            <a:spAutoFit/>
          </a:bodyPr>
          <a:lstStyle/>
          <a:p>
            <a:pPr algn="l">
              <a:lnSpc>
                <a:spcPct val="150000"/>
              </a:lnSpc>
            </a:pPr>
            <a:r>
              <a:rPr lang="en-GB" dirty="0">
                <a:solidFill>
                  <a:schemeClr val="bg2"/>
                </a:solidFill>
              </a:rPr>
              <a:t>Request</a:t>
            </a:r>
          </a:p>
        </p:txBody>
      </p:sp>
      <p:sp>
        <p:nvSpPr>
          <p:cNvPr id="7" name="TextBox 6">
            <a:extLst>
              <a:ext uri="{FF2B5EF4-FFF2-40B4-BE49-F238E27FC236}">
                <a16:creationId xmlns:a16="http://schemas.microsoft.com/office/drawing/2014/main" id="{C61D0E71-840C-E6F3-A169-FC975301EB95}"/>
              </a:ext>
            </a:extLst>
          </p:cNvPr>
          <p:cNvSpPr txBox="1"/>
          <p:nvPr/>
        </p:nvSpPr>
        <p:spPr>
          <a:xfrm>
            <a:off x="6316727" y="2900261"/>
            <a:ext cx="894219" cy="372538"/>
          </a:xfrm>
          <a:prstGeom prst="rect">
            <a:avLst/>
          </a:prstGeom>
          <a:solidFill>
            <a:srgbClr val="002060"/>
          </a:solidFill>
        </p:spPr>
        <p:txBody>
          <a:bodyPr wrap="none" lIns="0" tIns="0" bIns="0" rtlCol="0" anchor="t">
            <a:spAutoFit/>
          </a:bodyPr>
          <a:lstStyle/>
          <a:p>
            <a:pPr algn="l">
              <a:lnSpc>
                <a:spcPct val="150000"/>
              </a:lnSpc>
            </a:pPr>
            <a:r>
              <a:rPr lang="en-GB" dirty="0">
                <a:solidFill>
                  <a:schemeClr val="bg2"/>
                </a:solidFill>
              </a:rPr>
              <a:t>Reaffirm</a:t>
            </a:r>
          </a:p>
        </p:txBody>
      </p:sp>
      <p:sp>
        <p:nvSpPr>
          <p:cNvPr id="8" name="TextBox 7">
            <a:extLst>
              <a:ext uri="{FF2B5EF4-FFF2-40B4-BE49-F238E27FC236}">
                <a16:creationId xmlns:a16="http://schemas.microsoft.com/office/drawing/2014/main" id="{14F69144-236A-2CF5-EF51-E89A6754B707}"/>
              </a:ext>
            </a:extLst>
          </p:cNvPr>
          <p:cNvSpPr txBox="1"/>
          <p:nvPr/>
        </p:nvSpPr>
        <p:spPr>
          <a:xfrm>
            <a:off x="7864191" y="2082353"/>
            <a:ext cx="785408" cy="372538"/>
          </a:xfrm>
          <a:prstGeom prst="rect">
            <a:avLst/>
          </a:prstGeom>
          <a:solidFill>
            <a:srgbClr val="002060"/>
          </a:solidFill>
        </p:spPr>
        <p:txBody>
          <a:bodyPr wrap="square" lIns="0" tIns="0" bIns="0" rtlCol="0" anchor="t">
            <a:spAutoFit/>
          </a:bodyPr>
          <a:lstStyle/>
          <a:p>
            <a:pPr algn="l">
              <a:lnSpc>
                <a:spcPct val="150000"/>
              </a:lnSpc>
            </a:pPr>
            <a:r>
              <a:rPr lang="en-GB" dirty="0">
                <a:solidFill>
                  <a:schemeClr val="bg2"/>
                </a:solidFill>
              </a:rPr>
              <a:t>Review</a:t>
            </a:r>
          </a:p>
        </p:txBody>
      </p:sp>
      <p:sp>
        <p:nvSpPr>
          <p:cNvPr id="9" name="TextBox 34">
            <a:extLst>
              <a:ext uri="{FF2B5EF4-FFF2-40B4-BE49-F238E27FC236}">
                <a16:creationId xmlns:a16="http://schemas.microsoft.com/office/drawing/2014/main" id="{B59AE68A-1FD3-C1D4-DC89-800B6CC63842}"/>
              </a:ext>
            </a:extLst>
          </p:cNvPr>
          <p:cNvSpPr txBox="1"/>
          <p:nvPr/>
        </p:nvSpPr>
        <p:spPr>
          <a:xfrm>
            <a:off x="489629" y="1157038"/>
            <a:ext cx="4023602" cy="757130"/>
          </a:xfrm>
          <a:prstGeom prst="rect">
            <a:avLst/>
          </a:prstGeom>
          <a:noFill/>
        </p:spPr>
        <p:txBody>
          <a:bodyPr wrap="non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Get involved</a:t>
            </a:r>
          </a:p>
        </p:txBody>
      </p:sp>
      <p:sp>
        <p:nvSpPr>
          <p:cNvPr id="10" name="TextBox 9">
            <a:extLst>
              <a:ext uri="{FF2B5EF4-FFF2-40B4-BE49-F238E27FC236}">
                <a16:creationId xmlns:a16="http://schemas.microsoft.com/office/drawing/2014/main" id="{FB2F42E0-CE6A-B415-2F64-9E6868608E4A}"/>
              </a:ext>
            </a:extLst>
          </p:cNvPr>
          <p:cNvSpPr txBox="1"/>
          <p:nvPr/>
        </p:nvSpPr>
        <p:spPr>
          <a:xfrm>
            <a:off x="608983" y="2280266"/>
            <a:ext cx="4181475" cy="4430957"/>
          </a:xfrm>
          <a:prstGeom prst="rect">
            <a:avLst/>
          </a:prstGeom>
          <a:noFill/>
        </p:spPr>
        <p:txBody>
          <a:bodyPr wrap="square" lIns="0" tIns="0" rIns="0" bIns="0" rtlCol="0">
            <a:spAutoFit/>
          </a:bodyPr>
          <a:lstStyle/>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Awareness</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Social Work input to be prioritised</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Sufficient social workers.</a:t>
            </a:r>
          </a:p>
          <a:p>
            <a:pPr marL="342900" lvl="0" indent="-342900">
              <a:lnSpc>
                <a:spcPct val="107000"/>
              </a:lnSpc>
              <a:buFont typeface="Symbol" panose="05050102010706020507" pitchFamily="18" charset="2"/>
              <a:buChar char=""/>
            </a:pPr>
            <a:endParaRPr lang="en-GB" sz="3200" kern="100" dirty="0">
              <a:latin typeface="Calibri" panose="020F0502020204030204" pitchFamily="34" charset="0"/>
              <a:ea typeface="Aptos" panose="020B0004020202020204" pitchFamily="34" charset="0"/>
              <a:cs typeface="Arial" panose="020B0604020202020204" pitchFamily="34" charset="0"/>
            </a:endParaRPr>
          </a:p>
          <a:p>
            <a:pPr marL="342900" lvl="0" indent="-342900">
              <a:lnSpc>
                <a:spcPct val="107000"/>
              </a:lnSpc>
              <a:buFont typeface="Symbol" panose="05050102010706020507" pitchFamily="18" charset="2"/>
              <a:buChar char=""/>
            </a:pPr>
            <a:endParaRPr lang="en-GB" sz="3200" kern="100" dirty="0">
              <a:effectLst/>
              <a:latin typeface="Calibri" panose="020F0502020204030204" pitchFamily="34" charset="0"/>
              <a:ea typeface="Aptos" panose="020B0004020202020204" pitchFamily="34" charset="0"/>
              <a:cs typeface="Arial" panose="020B0604020202020204" pitchFamily="34" charset="0"/>
            </a:endParaRPr>
          </a:p>
          <a:p>
            <a:pPr marL="342900" lvl="0" indent="-342900">
              <a:lnSpc>
                <a:spcPct val="107000"/>
              </a:lnSpc>
              <a:buFont typeface="Symbol" panose="05050102010706020507" pitchFamily="18" charset="2"/>
              <a:buChar char=""/>
            </a:pPr>
            <a:endParaRPr lang="en-GB" sz="3200" kern="100" dirty="0">
              <a:effectLst/>
              <a:latin typeface="Calibri" panose="020F0502020204030204" pitchFamily="34" charset="0"/>
              <a:ea typeface="Aptos" panose="020B0004020202020204" pitchFamily="34" charset="0"/>
              <a:cs typeface="Arial" panose="020B0604020202020204" pitchFamily="34" charset="0"/>
            </a:endParaRPr>
          </a:p>
          <a:p>
            <a:endParaRPr lang="en-GB" sz="1400" dirty="0"/>
          </a:p>
        </p:txBody>
      </p:sp>
    </p:spTree>
    <p:extLst>
      <p:ext uri="{BB962C8B-B14F-4D97-AF65-F5344CB8AC3E}">
        <p14:creationId xmlns:p14="http://schemas.microsoft.com/office/powerpoint/2010/main" val="2117460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9E2728-8CEC-4A9B-8078-4613040B3A9A}"/>
              </a:ext>
            </a:extLst>
          </p:cNvPr>
          <p:cNvSpPr/>
          <p:nvPr/>
        </p:nvSpPr>
        <p:spPr>
          <a:xfrm>
            <a:off x="0" y="0"/>
            <a:ext cx="4483100"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chemeClr val="tx1"/>
              </a:solidFill>
              <a:effectLst/>
              <a:uLnTx/>
              <a:uFillTx/>
              <a:latin typeface="Segoe UI"/>
              <a:ea typeface="+mn-ea"/>
              <a:cs typeface="+mn-cs"/>
            </a:endParaRPr>
          </a:p>
        </p:txBody>
      </p:sp>
      <p:sp>
        <p:nvSpPr>
          <p:cNvPr id="6" name="TextBox 5">
            <a:extLst>
              <a:ext uri="{FF2B5EF4-FFF2-40B4-BE49-F238E27FC236}">
                <a16:creationId xmlns:a16="http://schemas.microsoft.com/office/drawing/2014/main" id="{58C385CA-B125-4502-AF92-CE6C5650FF2B}"/>
              </a:ext>
            </a:extLst>
          </p:cNvPr>
          <p:cNvSpPr txBox="1"/>
          <p:nvPr/>
        </p:nvSpPr>
        <p:spPr>
          <a:xfrm>
            <a:off x="6019571" y="2506419"/>
            <a:ext cx="5329353" cy="677108"/>
          </a:xfrm>
          <a:prstGeom prst="rect">
            <a:avLst/>
          </a:prstGeom>
          <a:noFill/>
          <a:effectLst/>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spc="-150" dirty="0">
                <a:solidFill>
                  <a:srgbClr val="002060"/>
                </a:solidFill>
                <a:latin typeface="+mj-lt"/>
                <a:cs typeface="Segoe UI Light" panose="020B0502040204020203" pitchFamily="34" charset="0"/>
              </a:rPr>
              <a:t>Thank you</a:t>
            </a:r>
            <a:endParaRPr kumimoji="0" lang="en-US" sz="4400" b="1" i="0" u="none" strike="noStrike" kern="1200" cap="none" spc="-150" normalizeH="0" baseline="0" noProof="0" dirty="0">
              <a:ln>
                <a:noFill/>
              </a:ln>
              <a:solidFill>
                <a:srgbClr val="002060"/>
              </a:solidFill>
              <a:effectLst/>
              <a:uLnTx/>
              <a:uFillTx/>
              <a:latin typeface="+mj-lt"/>
              <a:ea typeface="+mn-ea"/>
              <a:cs typeface="Segoe UI Light" panose="020B0502040204020203" pitchFamily="34" charset="0"/>
            </a:endParaRPr>
          </a:p>
        </p:txBody>
      </p:sp>
      <p:sp>
        <p:nvSpPr>
          <p:cNvPr id="9" name="Rectangle: Rounded Corners 8">
            <a:extLst>
              <a:ext uri="{FF2B5EF4-FFF2-40B4-BE49-F238E27FC236}">
                <a16:creationId xmlns:a16="http://schemas.microsoft.com/office/drawing/2014/main" id="{E1D3EA8E-E1A4-9EE3-69AD-06DFCBC9EDF3}"/>
              </a:ext>
            </a:extLst>
          </p:cNvPr>
          <p:cNvSpPr/>
          <p:nvPr/>
        </p:nvSpPr>
        <p:spPr>
          <a:xfrm>
            <a:off x="6019572" y="4904832"/>
            <a:ext cx="4243780" cy="229036"/>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02060"/>
              </a:solidFill>
              <a:effectLst/>
              <a:uLnTx/>
              <a:uFillTx/>
              <a:latin typeface="Segoe UI"/>
              <a:ea typeface="+mn-ea"/>
              <a:cs typeface="+mn-cs"/>
            </a:endParaRPr>
          </a:p>
        </p:txBody>
      </p:sp>
      <p:sp>
        <p:nvSpPr>
          <p:cNvPr id="11" name="TextBox 10">
            <a:extLst>
              <a:ext uri="{FF2B5EF4-FFF2-40B4-BE49-F238E27FC236}">
                <a16:creationId xmlns:a16="http://schemas.microsoft.com/office/drawing/2014/main" id="{28DC75A3-EEDC-5C6A-4C1A-404AEC75DBAD}"/>
              </a:ext>
            </a:extLst>
          </p:cNvPr>
          <p:cNvSpPr txBox="1"/>
          <p:nvPr/>
        </p:nvSpPr>
        <p:spPr>
          <a:xfrm>
            <a:off x="6019571" y="3429000"/>
            <a:ext cx="4738685" cy="984885"/>
          </a:xfrm>
          <a:prstGeom prst="rect">
            <a:avLst/>
          </a:prstGeom>
          <a:noFill/>
          <a:effectLst/>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dirty="0">
                <a:solidFill>
                  <a:srgbClr val="002060"/>
                </a:solidFill>
                <a:hlinkClick r:id="rId3">
                  <a:extLst>
                    <a:ext uri="{A12FA001-AC4F-418D-AE19-62706E023703}">
                      <ahyp:hlinkClr xmlns:ahyp="http://schemas.microsoft.com/office/drawing/2018/hyperlinkcolor" val="tx"/>
                    </a:ext>
                  </a:extLst>
                </a:hlinkClick>
              </a:rPr>
              <a:t>Special Interest Groups | BASW</a:t>
            </a:r>
            <a:endParaRPr lang="en-US" sz="3200" dirty="0">
              <a:solidFill>
                <a:srgbClr val="002060"/>
              </a:solidFill>
              <a:latin typeface="+mj-lt"/>
              <a:cs typeface="Segoe UI Light" panose="020B0502040204020203" pitchFamily="34" charset="0"/>
            </a:endParaRPr>
          </a:p>
        </p:txBody>
      </p:sp>
      <p:pic>
        <p:nvPicPr>
          <p:cNvPr id="12" name="Picture 11">
            <a:extLst>
              <a:ext uri="{FF2B5EF4-FFF2-40B4-BE49-F238E27FC236}">
                <a16:creationId xmlns:a16="http://schemas.microsoft.com/office/drawing/2014/main" id="{9ECE2CE2-BF7B-2D18-697F-E6AF96ECD45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8297" y="1075179"/>
            <a:ext cx="5125881" cy="4629565"/>
          </a:xfrm>
          <a:prstGeom prst="rect">
            <a:avLst/>
          </a:prstGeom>
        </p:spPr>
      </p:pic>
    </p:spTree>
    <p:extLst>
      <p:ext uri="{BB962C8B-B14F-4D97-AF65-F5344CB8AC3E}">
        <p14:creationId xmlns:p14="http://schemas.microsoft.com/office/powerpoint/2010/main" val="654290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2FD5-03E2-1ED3-3D3E-2FA3D6BBFB7B}"/>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8FBC8D23-4788-0BA3-D8E2-66DC0E86D8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96205" y="4587059"/>
            <a:ext cx="300458" cy="300458"/>
          </a:xfrm>
          <a:prstGeom prst="rect">
            <a:avLst/>
          </a:prstGeom>
        </p:spPr>
      </p:pic>
      <p:sp>
        <p:nvSpPr>
          <p:cNvPr id="8" name="Rectangle: Rounded Corners 7">
            <a:hlinkClick r:id="" action="ppaction://hlinkshowjump?jump=nextslide"/>
            <a:extLst>
              <a:ext uri="{FF2B5EF4-FFF2-40B4-BE49-F238E27FC236}">
                <a16:creationId xmlns:a16="http://schemas.microsoft.com/office/drawing/2014/main" id="{065FA89A-F29E-D9CD-7810-935751521D01}"/>
              </a:ext>
            </a:extLst>
          </p:cNvPr>
          <p:cNvSpPr/>
          <p:nvPr/>
        </p:nvSpPr>
        <p:spPr>
          <a:xfrm>
            <a:off x="11006138" y="4548560"/>
            <a:ext cx="547688" cy="425871"/>
          </a:xfrm>
          <a:prstGeom prst="roundRect">
            <a:avLst>
              <a:gd name="adj" fmla="val 8603"/>
            </a:avLst>
          </a:prstGeom>
          <a:solidFill>
            <a:schemeClr val="accent1">
              <a:alpha val="0"/>
            </a:schemeClr>
          </a:solidFill>
          <a:ln>
            <a:solidFill>
              <a:schemeClr val="accent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 name="Rectangle 3">
            <a:extLst>
              <a:ext uri="{FF2B5EF4-FFF2-40B4-BE49-F238E27FC236}">
                <a16:creationId xmlns:a16="http://schemas.microsoft.com/office/drawing/2014/main" id="{10D9AF96-F660-BD15-84C4-2ECEABB688E9}"/>
              </a:ext>
            </a:extLst>
          </p:cNvPr>
          <p:cNvSpPr/>
          <p:nvPr/>
        </p:nvSpPr>
        <p:spPr>
          <a:xfrm>
            <a:off x="5600131" y="1552039"/>
            <a:ext cx="6164741" cy="492693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32000" tIns="288000" rIns="432000" bIns="288000" numCol="1" spcCol="0" rtlCol="0" fromWordArt="0" anchor="ctr" anchorCtr="0" forceAA="0" compatLnSpc="1">
            <a:prstTxWarp prst="textNoShape">
              <a:avLst/>
            </a:prstTxWarp>
            <a:noAutofit/>
          </a:bodyPr>
          <a:lstStyle/>
          <a:p>
            <a:pPr>
              <a:lnSpc>
                <a:spcPct val="120000"/>
              </a:lnSpc>
            </a:pPr>
            <a:endParaRPr lang="fr-FR" sz="3200" i="1" dirty="0">
              <a:solidFill>
                <a:schemeClr val="bg1"/>
              </a:solidFill>
              <a:cs typeface="Segoe UI Semibold" panose="020B0702040204020203" pitchFamily="34" charset="0"/>
            </a:endParaRPr>
          </a:p>
        </p:txBody>
      </p:sp>
      <p:pic>
        <p:nvPicPr>
          <p:cNvPr id="3" name="Picture 2">
            <a:extLst>
              <a:ext uri="{FF2B5EF4-FFF2-40B4-BE49-F238E27FC236}">
                <a16:creationId xmlns:a16="http://schemas.microsoft.com/office/drawing/2014/main" id="{CB0D35FA-AB50-5C4A-8D7D-11F952F020D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7128" y="379029"/>
            <a:ext cx="6164741" cy="5740662"/>
          </a:xfrm>
          <a:prstGeom prst="rect">
            <a:avLst/>
          </a:prstGeom>
        </p:spPr>
      </p:pic>
      <p:sp>
        <p:nvSpPr>
          <p:cNvPr id="6" name="TextBox 5">
            <a:extLst>
              <a:ext uri="{FF2B5EF4-FFF2-40B4-BE49-F238E27FC236}">
                <a16:creationId xmlns:a16="http://schemas.microsoft.com/office/drawing/2014/main" id="{F6C385EA-2297-13A7-B48E-6C73AAB34DC8}"/>
              </a:ext>
            </a:extLst>
          </p:cNvPr>
          <p:cNvSpPr txBox="1"/>
          <p:nvPr/>
        </p:nvSpPr>
        <p:spPr>
          <a:xfrm>
            <a:off x="7055069" y="2022544"/>
            <a:ext cx="4498757" cy="4097147"/>
          </a:xfrm>
          <a:prstGeom prst="rect">
            <a:avLst/>
          </a:prstGeom>
          <a:noFill/>
        </p:spPr>
        <p:txBody>
          <a:bodyPr wrap="square" lIns="0" tIns="0" bIns="0" rtlCol="0" anchor="t">
            <a:spAutoFit/>
          </a:bodyPr>
          <a:lstStyle/>
          <a:p>
            <a:pPr>
              <a:lnSpc>
                <a:spcPct val="120000"/>
              </a:lnSpc>
            </a:pPr>
            <a:r>
              <a:rPr lang="en-GB" sz="3200" kern="100" dirty="0">
                <a:solidFill>
                  <a:schemeClr val="bg1"/>
                </a:solidFill>
                <a:effectLst/>
                <a:ea typeface="Aptos" panose="020B0004020202020204" pitchFamily="34" charset="0"/>
                <a:cs typeface="Times New Roman" panose="02020603050405020304" pitchFamily="18" charset="0"/>
              </a:rPr>
              <a:t>No older person should have to give up their home because of social care needs without having access to the support of an experienced Named Social Worker.</a:t>
            </a:r>
            <a:endParaRPr lang="fr-FR" sz="3200" i="1" dirty="0">
              <a:solidFill>
                <a:schemeClr val="bg1"/>
              </a:solidFill>
              <a:cs typeface="Segoe UI Semibold" panose="020B0702040204020203" pitchFamily="34" charset="0"/>
            </a:endParaRPr>
          </a:p>
        </p:txBody>
      </p:sp>
    </p:spTree>
    <p:extLst>
      <p:ext uri="{BB962C8B-B14F-4D97-AF65-F5344CB8AC3E}">
        <p14:creationId xmlns:p14="http://schemas.microsoft.com/office/powerpoint/2010/main" val="2048335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615EC-3112-A84B-449F-44E088B0D2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8DA94BC-BB7D-F1F8-16E8-17CB71EFAAC3}"/>
              </a:ext>
            </a:extLst>
          </p:cNvPr>
          <p:cNvSpPr/>
          <p:nvPr/>
        </p:nvSpPr>
        <p:spPr>
          <a:xfrm>
            <a:off x="0" y="0"/>
            <a:ext cx="6096000"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2" name="TextBox 11">
            <a:extLst>
              <a:ext uri="{FF2B5EF4-FFF2-40B4-BE49-F238E27FC236}">
                <a16:creationId xmlns:a16="http://schemas.microsoft.com/office/drawing/2014/main" id="{41CAB15E-760F-3044-EDED-ACB56EECAA25}"/>
              </a:ext>
            </a:extLst>
          </p:cNvPr>
          <p:cNvSpPr txBox="1"/>
          <p:nvPr/>
        </p:nvSpPr>
        <p:spPr>
          <a:xfrm>
            <a:off x="1156466" y="1519868"/>
            <a:ext cx="4237968" cy="482440"/>
          </a:xfrm>
          <a:prstGeom prst="rect">
            <a:avLst/>
          </a:prstGeom>
          <a:noFill/>
        </p:spPr>
        <p:txBody>
          <a:bodyPr wrap="square" lIns="0" tIns="0" rIns="0" bIns="0" rtlCol="0" anchor="ctr">
            <a:spAutoFit/>
          </a:bodyPr>
          <a:lstStyle/>
          <a:p>
            <a:pPr>
              <a:lnSpc>
                <a:spcPct val="110000"/>
              </a:lnSpc>
            </a:pPr>
            <a:r>
              <a:rPr lang="en-US" sz="3000" dirty="0">
                <a:solidFill>
                  <a:schemeClr val="bg1"/>
                </a:solidFill>
                <a:latin typeface="+mj-lt"/>
                <a:cs typeface="Segoe UI Semibold" panose="020B0702040204020203" pitchFamily="34" charset="0"/>
              </a:rPr>
              <a:t>About ageism in social care</a:t>
            </a:r>
            <a:endParaRPr lang="fr-FR" sz="3000" dirty="0">
              <a:solidFill>
                <a:schemeClr val="bg1"/>
              </a:solidFill>
              <a:latin typeface="+mj-lt"/>
              <a:cs typeface="Segoe UI Semibold" panose="020B0702040204020203" pitchFamily="34" charset="0"/>
            </a:endParaRPr>
          </a:p>
        </p:txBody>
      </p:sp>
      <p:sp>
        <p:nvSpPr>
          <p:cNvPr id="13" name="TextBox 12">
            <a:extLst>
              <a:ext uri="{FF2B5EF4-FFF2-40B4-BE49-F238E27FC236}">
                <a16:creationId xmlns:a16="http://schemas.microsoft.com/office/drawing/2014/main" id="{BE447310-BBA5-9187-8AA4-8A552A0FA2B4}"/>
              </a:ext>
            </a:extLst>
          </p:cNvPr>
          <p:cNvSpPr txBox="1"/>
          <p:nvPr/>
        </p:nvSpPr>
        <p:spPr>
          <a:xfrm>
            <a:off x="1156466" y="3690169"/>
            <a:ext cx="4379858" cy="482440"/>
          </a:xfrm>
          <a:prstGeom prst="rect">
            <a:avLst/>
          </a:prstGeom>
          <a:noFill/>
        </p:spPr>
        <p:txBody>
          <a:bodyPr wrap="square" lIns="0" tIns="0" rIns="0" bIns="0" rtlCol="0" anchor="ctr">
            <a:spAutoFit/>
          </a:bodyPr>
          <a:lstStyle/>
          <a:p>
            <a:pPr>
              <a:lnSpc>
                <a:spcPct val="110000"/>
              </a:lnSpc>
            </a:pPr>
            <a:r>
              <a:rPr lang="fr-FR" sz="3000" dirty="0" err="1">
                <a:solidFill>
                  <a:schemeClr val="bg1"/>
                </a:solidFill>
                <a:latin typeface="+mj-lt"/>
                <a:cs typeface="Segoe UI Semibold" panose="020B0702040204020203" pitchFamily="34" charset="0"/>
              </a:rPr>
              <a:t>What</a:t>
            </a:r>
            <a:r>
              <a:rPr lang="fr-FR" sz="3000" dirty="0">
                <a:solidFill>
                  <a:schemeClr val="bg1"/>
                </a:solidFill>
                <a:latin typeface="+mj-lt"/>
                <a:cs typeface="Segoe UI Semibold" panose="020B0702040204020203" pitchFamily="34" charset="0"/>
              </a:rPr>
              <a:t> a social </a:t>
            </a:r>
            <a:r>
              <a:rPr lang="fr-FR" sz="3000" dirty="0" err="1">
                <a:solidFill>
                  <a:schemeClr val="bg1"/>
                </a:solidFill>
                <a:latin typeface="+mj-lt"/>
                <a:cs typeface="Segoe UI Semibold" panose="020B0702040204020203" pitchFamily="34" charset="0"/>
              </a:rPr>
              <a:t>worker</a:t>
            </a:r>
            <a:r>
              <a:rPr lang="fr-FR" sz="3000" dirty="0">
                <a:solidFill>
                  <a:schemeClr val="bg1"/>
                </a:solidFill>
                <a:latin typeface="+mj-lt"/>
                <a:cs typeface="Segoe UI Semibold" panose="020B0702040204020203" pitchFamily="34" charset="0"/>
              </a:rPr>
              <a:t> can do</a:t>
            </a:r>
          </a:p>
        </p:txBody>
      </p:sp>
      <p:sp>
        <p:nvSpPr>
          <p:cNvPr id="20" name="TextBox 19">
            <a:extLst>
              <a:ext uri="{FF2B5EF4-FFF2-40B4-BE49-F238E27FC236}">
                <a16:creationId xmlns:a16="http://schemas.microsoft.com/office/drawing/2014/main" id="{82D493C2-AED5-B008-4F01-C73A8573470E}"/>
              </a:ext>
            </a:extLst>
          </p:cNvPr>
          <p:cNvSpPr txBox="1"/>
          <p:nvPr/>
        </p:nvSpPr>
        <p:spPr>
          <a:xfrm>
            <a:off x="1156466" y="4614801"/>
            <a:ext cx="4076700" cy="482440"/>
          </a:xfrm>
          <a:prstGeom prst="rect">
            <a:avLst/>
          </a:prstGeom>
          <a:noFill/>
        </p:spPr>
        <p:txBody>
          <a:bodyPr wrap="square" lIns="0" tIns="0" rIns="0" bIns="0" rtlCol="0" anchor="ctr">
            <a:spAutoFit/>
          </a:bodyPr>
          <a:lstStyle/>
          <a:p>
            <a:pPr>
              <a:lnSpc>
                <a:spcPct val="110000"/>
              </a:lnSpc>
            </a:pPr>
            <a:r>
              <a:rPr lang="en-US" sz="3000" dirty="0">
                <a:solidFill>
                  <a:schemeClr val="bg1"/>
                </a:solidFill>
                <a:latin typeface="+mj-lt"/>
                <a:cs typeface="Segoe UI Semibold" panose="020B0702040204020203" pitchFamily="34" charset="0"/>
              </a:rPr>
              <a:t>Our campaign</a:t>
            </a:r>
            <a:endParaRPr lang="fr-FR" sz="3000" dirty="0">
              <a:solidFill>
                <a:schemeClr val="bg1"/>
              </a:solidFill>
              <a:latin typeface="+mj-lt"/>
              <a:cs typeface="Segoe UI Semibold" panose="020B0702040204020203" pitchFamily="34" charset="0"/>
            </a:endParaRPr>
          </a:p>
        </p:txBody>
      </p:sp>
      <p:sp>
        <p:nvSpPr>
          <p:cNvPr id="21" name="TextBox 20">
            <a:extLst>
              <a:ext uri="{FF2B5EF4-FFF2-40B4-BE49-F238E27FC236}">
                <a16:creationId xmlns:a16="http://schemas.microsoft.com/office/drawing/2014/main" id="{3AB68209-9502-BB26-D192-64F80BE11C5E}"/>
              </a:ext>
            </a:extLst>
          </p:cNvPr>
          <p:cNvSpPr txBox="1"/>
          <p:nvPr/>
        </p:nvSpPr>
        <p:spPr>
          <a:xfrm>
            <a:off x="1156466" y="5437078"/>
            <a:ext cx="4076700" cy="496290"/>
          </a:xfrm>
          <a:prstGeom prst="rect">
            <a:avLst/>
          </a:prstGeom>
          <a:noFill/>
        </p:spPr>
        <p:txBody>
          <a:bodyPr wrap="square" lIns="0" tIns="0" rIns="0" bIns="0" rtlCol="0" anchor="ctr">
            <a:spAutoFit/>
          </a:bodyPr>
          <a:lstStyle/>
          <a:p>
            <a:pPr>
              <a:lnSpc>
                <a:spcPct val="110000"/>
              </a:lnSpc>
            </a:pPr>
            <a:r>
              <a:rPr lang="en-US" sz="3000" dirty="0">
                <a:solidFill>
                  <a:schemeClr val="bg1"/>
                </a:solidFill>
                <a:latin typeface="+mj-lt"/>
                <a:cs typeface="Segoe UI Semibold" panose="020B0702040204020203" pitchFamily="34" charset="0"/>
              </a:rPr>
              <a:t>Get involved</a:t>
            </a:r>
            <a:endParaRPr lang="fr-FR" sz="3000" dirty="0">
              <a:solidFill>
                <a:schemeClr val="bg1"/>
              </a:solidFill>
              <a:latin typeface="+mj-lt"/>
              <a:cs typeface="Segoe UI Semibold" panose="020B0702040204020203" pitchFamily="34" charset="0"/>
            </a:endParaRPr>
          </a:p>
        </p:txBody>
      </p:sp>
      <p:sp>
        <p:nvSpPr>
          <p:cNvPr id="27" name="TextBox 26">
            <a:extLst>
              <a:ext uri="{FF2B5EF4-FFF2-40B4-BE49-F238E27FC236}">
                <a16:creationId xmlns:a16="http://schemas.microsoft.com/office/drawing/2014/main" id="{23BC844A-E267-F3D0-CD5A-B44A23FC9708}"/>
              </a:ext>
            </a:extLst>
          </p:cNvPr>
          <p:cNvSpPr txBox="1"/>
          <p:nvPr/>
        </p:nvSpPr>
        <p:spPr>
          <a:xfrm>
            <a:off x="1156466" y="2330073"/>
            <a:ext cx="4752975" cy="990271"/>
          </a:xfrm>
          <a:prstGeom prst="rect">
            <a:avLst/>
          </a:prstGeom>
          <a:noFill/>
        </p:spPr>
        <p:txBody>
          <a:bodyPr wrap="square" lIns="0" tIns="0" rIns="0" bIns="0" rtlCol="0" anchor="ctr">
            <a:spAutoFit/>
          </a:bodyPr>
          <a:lstStyle/>
          <a:p>
            <a:pPr>
              <a:lnSpc>
                <a:spcPct val="110000"/>
              </a:lnSpc>
            </a:pPr>
            <a:r>
              <a:rPr lang="en-US" sz="3000" dirty="0">
                <a:solidFill>
                  <a:schemeClr val="bg1"/>
                </a:solidFill>
                <a:latin typeface="+mj-lt"/>
                <a:cs typeface="Segoe UI Semibold" panose="020B0702040204020203" pitchFamily="34" charset="0"/>
              </a:rPr>
              <a:t>The importance of social work in care home admissions</a:t>
            </a:r>
            <a:endParaRPr lang="fr-FR" sz="3000" dirty="0">
              <a:solidFill>
                <a:schemeClr val="bg1"/>
              </a:solidFill>
              <a:latin typeface="+mj-lt"/>
              <a:cs typeface="Segoe UI Semibold" panose="020B0702040204020203" pitchFamily="34" charset="0"/>
            </a:endParaRPr>
          </a:p>
        </p:txBody>
      </p:sp>
      <p:sp>
        <p:nvSpPr>
          <p:cNvPr id="26" name="TextBox 25">
            <a:extLst>
              <a:ext uri="{FF2B5EF4-FFF2-40B4-BE49-F238E27FC236}">
                <a16:creationId xmlns:a16="http://schemas.microsoft.com/office/drawing/2014/main" id="{7C83EC7B-D493-83EB-D407-A728450FB5A5}"/>
              </a:ext>
            </a:extLst>
          </p:cNvPr>
          <p:cNvSpPr txBox="1"/>
          <p:nvPr/>
        </p:nvSpPr>
        <p:spPr>
          <a:xfrm>
            <a:off x="7114367" y="2939386"/>
            <a:ext cx="4181475" cy="2842701"/>
          </a:xfrm>
          <a:prstGeom prst="rect">
            <a:avLst/>
          </a:prstGeom>
          <a:noFill/>
        </p:spPr>
        <p:txBody>
          <a:bodyPr wrap="square" lIns="0" tIns="0" rIns="0" bIns="0" rtlCol="0">
            <a:spAutoFit/>
          </a:bodyPr>
          <a:lstStyle/>
          <a:p>
            <a:pPr>
              <a:lnSpc>
                <a:spcPct val="125000"/>
              </a:lnSpc>
            </a:pPr>
            <a:r>
              <a:rPr lang="en-GB" sz="3000" dirty="0">
                <a:latin typeface="+mj-lt"/>
                <a:cs typeface="Segoe UI Semibold" panose="020B0702040204020203" pitchFamily="34" charset="0"/>
              </a:rPr>
              <a:t>Our aim is to raise awareness, increase understanding and take action against ageism together</a:t>
            </a:r>
            <a:endParaRPr lang="fr-FR" sz="3000" dirty="0">
              <a:latin typeface="+mj-lt"/>
              <a:cs typeface="Segoe UI Semibold" panose="020B0702040204020203" pitchFamily="34" charset="0"/>
            </a:endParaRPr>
          </a:p>
        </p:txBody>
      </p:sp>
      <p:sp>
        <p:nvSpPr>
          <p:cNvPr id="14" name="Freeform: Shape 153">
            <a:extLst>
              <a:ext uri="{FF2B5EF4-FFF2-40B4-BE49-F238E27FC236}">
                <a16:creationId xmlns:a16="http://schemas.microsoft.com/office/drawing/2014/main" id="{15D9E569-7727-F5E2-2596-6AB2892E4CC3}"/>
              </a:ext>
            </a:extLst>
          </p:cNvPr>
          <p:cNvSpPr/>
          <p:nvPr/>
        </p:nvSpPr>
        <p:spPr>
          <a:xfrm rot="10800000">
            <a:off x="7127798" y="2579024"/>
            <a:ext cx="351693" cy="246185"/>
          </a:xfrm>
          <a:custGeom>
            <a:avLst/>
            <a:gdLst>
              <a:gd name="connsiteX0" fmla="*/ 340702 w 351692"/>
              <a:gd name="connsiteY0" fmla="*/ 112102 h 246184"/>
              <a:gd name="connsiteX1" fmla="*/ 91528 w 351692"/>
              <a:gd name="connsiteY1" fmla="*/ 112102 h 246184"/>
              <a:gd name="connsiteX2" fmla="*/ 154481 w 351692"/>
              <a:gd name="connsiteY2" fmla="*/ 48973 h 246184"/>
              <a:gd name="connsiteX3" fmla="*/ 129687 w 351692"/>
              <a:gd name="connsiteY3" fmla="*/ 24179 h 246184"/>
              <a:gd name="connsiteX4" fmla="*/ 24179 w 351692"/>
              <a:gd name="connsiteY4" fmla="*/ 129687 h 246184"/>
              <a:gd name="connsiteX5" fmla="*/ 129687 w 351692"/>
              <a:gd name="connsiteY5" fmla="*/ 235194 h 246184"/>
              <a:gd name="connsiteX6" fmla="*/ 154481 w 351692"/>
              <a:gd name="connsiteY6" fmla="*/ 210400 h 246184"/>
              <a:gd name="connsiteX7" fmla="*/ 91528 w 351692"/>
              <a:gd name="connsiteY7" fmla="*/ 147271 h 246184"/>
              <a:gd name="connsiteX8" fmla="*/ 340702 w 351692"/>
              <a:gd name="connsiteY8" fmla="*/ 147271 h 246184"/>
              <a:gd name="connsiteX9" fmla="*/ 340702 w 351692"/>
              <a:gd name="connsiteY9" fmla="*/ 112102 h 24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692" h="246184">
                <a:moveTo>
                  <a:pt x="340702" y="112102"/>
                </a:moveTo>
                <a:lnTo>
                  <a:pt x="91528" y="112102"/>
                </a:lnTo>
                <a:lnTo>
                  <a:pt x="154481" y="48973"/>
                </a:lnTo>
                <a:lnTo>
                  <a:pt x="129687" y="24179"/>
                </a:lnTo>
                <a:lnTo>
                  <a:pt x="24179" y="129687"/>
                </a:lnTo>
                <a:lnTo>
                  <a:pt x="129687" y="235194"/>
                </a:lnTo>
                <a:lnTo>
                  <a:pt x="154481" y="210400"/>
                </a:lnTo>
                <a:lnTo>
                  <a:pt x="91528" y="147271"/>
                </a:lnTo>
                <a:lnTo>
                  <a:pt x="340702" y="147271"/>
                </a:lnTo>
                <a:lnTo>
                  <a:pt x="340702" y="112102"/>
                </a:lnTo>
                <a:close/>
              </a:path>
            </a:pathLst>
          </a:custGeom>
          <a:solidFill>
            <a:srgbClr val="002060"/>
          </a:solidFill>
          <a:ln w="17463" cap="flat">
            <a:noFill/>
            <a:prstDash val="solid"/>
            <a:miter/>
          </a:ln>
        </p:spPr>
        <p:txBody>
          <a:bodyPr rtlCol="0" anchor="ctr"/>
          <a:lstStyle/>
          <a:p>
            <a:endParaRPr lang="fr-FR">
              <a:solidFill>
                <a:srgbClr val="002060"/>
              </a:solidFill>
            </a:endParaRPr>
          </a:p>
        </p:txBody>
      </p:sp>
    </p:spTree>
    <p:extLst>
      <p:ext uri="{BB962C8B-B14F-4D97-AF65-F5344CB8AC3E}">
        <p14:creationId xmlns:p14="http://schemas.microsoft.com/office/powerpoint/2010/main" val="2213034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ACB90-C993-8E41-00CB-5166932398F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A33088D-3227-0A77-C804-D94589FDB6D7}"/>
              </a:ext>
            </a:extLst>
          </p:cNvPr>
          <p:cNvSpPr txBox="1"/>
          <p:nvPr/>
        </p:nvSpPr>
        <p:spPr>
          <a:xfrm>
            <a:off x="315310" y="1914168"/>
            <a:ext cx="6999889" cy="4957896"/>
          </a:xfrm>
          <a:prstGeom prst="rect">
            <a:avLst/>
          </a:prstGeom>
          <a:noFill/>
        </p:spPr>
        <p:txBody>
          <a:bodyPr wrap="square" lIns="0" tIns="0" rIns="0" bIns="0" rtlCol="0">
            <a:spAutoFit/>
          </a:bodyPr>
          <a:lstStyle/>
          <a:p>
            <a:pPr lvl="0">
              <a:lnSpc>
                <a:spcPct val="107000"/>
              </a:lnSpc>
            </a:pPr>
            <a:endParaRPr lang="en-GB" sz="3200" kern="100" dirty="0">
              <a:effectLst/>
              <a:ea typeface="Aptos" panose="020B0004020202020204" pitchFamily="34" charset="0"/>
              <a:cs typeface="Arial" panose="020B0604020202020204" pitchFamily="34" charset="0"/>
            </a:endParaRPr>
          </a:p>
          <a:p>
            <a:pPr lvl="0">
              <a:lnSpc>
                <a:spcPct val="107000"/>
              </a:lnSpc>
            </a:pPr>
            <a:r>
              <a:rPr lang="en-GB" sz="3200" kern="100" dirty="0">
                <a:effectLst/>
                <a:ea typeface="Aptos" panose="020B0004020202020204" pitchFamily="34" charset="0"/>
                <a:cs typeface="Arial" panose="020B0604020202020204" pitchFamily="34" charset="0"/>
              </a:rPr>
              <a:t>Older people are:</a:t>
            </a:r>
          </a:p>
          <a:p>
            <a:pPr marL="457200" lvl="0" indent="-457200">
              <a:lnSpc>
                <a:spcPct val="107000"/>
              </a:lnSpc>
              <a:buFont typeface="Arial" panose="020B0604020202020204" pitchFamily="34" charset="0"/>
              <a:buChar char="•"/>
            </a:pPr>
            <a:r>
              <a:rPr lang="en-GB" sz="3200" kern="100" dirty="0">
                <a:ea typeface="Aptos" panose="020B0004020202020204" pitchFamily="34" charset="0"/>
                <a:cs typeface="Arial" panose="020B0604020202020204" pitchFamily="34" charset="0"/>
              </a:rPr>
              <a:t>Less likely to see a social worker</a:t>
            </a:r>
          </a:p>
          <a:p>
            <a:pPr marL="457200" lvl="0" indent="-457200">
              <a:lnSpc>
                <a:spcPct val="107000"/>
              </a:lnSpc>
              <a:buFont typeface="Arial" panose="020B0604020202020204" pitchFamily="34" charset="0"/>
              <a:buChar char="•"/>
            </a:pPr>
            <a:r>
              <a:rPr lang="en-GB" sz="3200" kern="100" dirty="0">
                <a:ea typeface="Aptos" panose="020B0004020202020204" pitchFamily="34" charset="0"/>
                <a:cs typeface="Arial" panose="020B0604020202020204" pitchFamily="34" charset="0"/>
              </a:rPr>
              <a:t>Receive less funding per head than younger adults</a:t>
            </a:r>
          </a:p>
          <a:p>
            <a:pPr marL="457200" lvl="0" indent="-457200">
              <a:lnSpc>
                <a:spcPct val="107000"/>
              </a:lnSpc>
              <a:buFont typeface="Arial" panose="020B0604020202020204" pitchFamily="34" charset="0"/>
              <a:buChar char="•"/>
            </a:pPr>
            <a:r>
              <a:rPr lang="en-GB" sz="3200" kern="100" dirty="0">
                <a:ea typeface="Aptos" panose="020B0004020202020204" pitchFamily="34" charset="0"/>
                <a:cs typeface="Arial" panose="020B0604020202020204" pitchFamily="34" charset="0"/>
              </a:rPr>
              <a:t>Have fewer creative options than younger adults.</a:t>
            </a:r>
          </a:p>
          <a:p>
            <a:pPr lvl="0">
              <a:lnSpc>
                <a:spcPct val="107000"/>
              </a:lnSpc>
            </a:pPr>
            <a:r>
              <a:rPr lang="en-GB" sz="3200" kern="100" dirty="0">
                <a:effectLst/>
                <a:ea typeface="Aptos" panose="020B0004020202020204" pitchFamily="34" charset="0"/>
                <a:cs typeface="Arial" panose="020B0604020202020204" pitchFamily="34" charset="0"/>
              </a:rPr>
              <a:t>Approximately 1/3 of older people are self-funders.</a:t>
            </a:r>
          </a:p>
          <a:p>
            <a:endParaRPr lang="en-GB" sz="1400" dirty="0"/>
          </a:p>
        </p:txBody>
      </p:sp>
      <p:sp>
        <p:nvSpPr>
          <p:cNvPr id="6" name="TextBox 34">
            <a:extLst>
              <a:ext uri="{FF2B5EF4-FFF2-40B4-BE49-F238E27FC236}">
                <a16:creationId xmlns:a16="http://schemas.microsoft.com/office/drawing/2014/main" id="{EC4291A9-17AD-6099-38E8-0286BB2D1BDF}"/>
              </a:ext>
            </a:extLst>
          </p:cNvPr>
          <p:cNvSpPr txBox="1"/>
          <p:nvPr/>
        </p:nvSpPr>
        <p:spPr>
          <a:xfrm>
            <a:off x="489629" y="1157038"/>
            <a:ext cx="6610208" cy="757130"/>
          </a:xfrm>
          <a:prstGeom prst="rect">
            <a:avLst/>
          </a:prstGeom>
          <a:noFill/>
        </p:spPr>
        <p:txBody>
          <a:bodyPr wrap="non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Ageism in social care</a:t>
            </a:r>
          </a:p>
        </p:txBody>
      </p:sp>
      <p:pic>
        <p:nvPicPr>
          <p:cNvPr id="12" name="Picture 11" descr="The person is standing on a balcony, wearing colorful clothing and a vibrant hat, overlooking a residential neighborhood.&#10;&#10;AI-generated content may be incorrect.">
            <a:extLst>
              <a:ext uri="{FF2B5EF4-FFF2-40B4-BE49-F238E27FC236}">
                <a16:creationId xmlns:a16="http://schemas.microsoft.com/office/drawing/2014/main" id="{7B105402-BBDF-022A-8B3F-9974803AAC10}"/>
              </a:ext>
            </a:extLst>
          </p:cNvPr>
          <p:cNvPicPr>
            <a:picLocks noChangeAspect="1"/>
          </p:cNvPicPr>
          <p:nvPr/>
        </p:nvPicPr>
        <p:blipFill>
          <a:blip r:embed="rId3"/>
          <a:srcRect r="30534"/>
          <a:stretch>
            <a:fillRect/>
          </a:stretch>
        </p:blipFill>
        <p:spPr>
          <a:xfrm>
            <a:off x="7695111" y="1714700"/>
            <a:ext cx="4496890" cy="4302949"/>
          </a:xfrm>
          <a:prstGeom prst="rect">
            <a:avLst/>
          </a:prstGeom>
        </p:spPr>
      </p:pic>
    </p:spTree>
    <p:extLst>
      <p:ext uri="{BB962C8B-B14F-4D97-AF65-F5344CB8AC3E}">
        <p14:creationId xmlns:p14="http://schemas.microsoft.com/office/powerpoint/2010/main" val="208642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03D87-3E41-1AFE-C3B0-0643FCDD866F}"/>
            </a:ext>
          </a:extLst>
        </p:cNvPr>
        <p:cNvGrpSpPr/>
        <p:nvPr/>
      </p:nvGrpSpPr>
      <p:grpSpPr>
        <a:xfrm>
          <a:off x="0" y="0"/>
          <a:ext cx="0" cy="0"/>
          <a:chOff x="0" y="0"/>
          <a:chExt cx="0" cy="0"/>
        </a:xfrm>
      </p:grpSpPr>
      <p:pic>
        <p:nvPicPr>
          <p:cNvPr id="2" name="Picture 1" descr="The image depicts a cozy family gathering with an elderly woman, a man in traditional attire, and a woman sitting together, engaged in conversation.&#10;&#10;AI-generated content may be incorrect.">
            <a:extLst>
              <a:ext uri="{FF2B5EF4-FFF2-40B4-BE49-F238E27FC236}">
                <a16:creationId xmlns:a16="http://schemas.microsoft.com/office/drawing/2014/main" id="{708F59B4-2190-C737-3CF4-2DEB4F01A052}"/>
              </a:ext>
            </a:extLst>
          </p:cNvPr>
          <p:cNvPicPr>
            <a:picLocks noChangeAspect="1"/>
          </p:cNvPicPr>
          <p:nvPr/>
        </p:nvPicPr>
        <p:blipFill>
          <a:blip r:embed="rId3"/>
          <a:stretch>
            <a:fillRect/>
          </a:stretch>
        </p:blipFill>
        <p:spPr>
          <a:xfrm>
            <a:off x="0" y="1142324"/>
            <a:ext cx="6998693" cy="4656464"/>
          </a:xfrm>
          <a:prstGeom prst="rect">
            <a:avLst/>
          </a:prstGeom>
        </p:spPr>
      </p:pic>
      <p:sp>
        <p:nvSpPr>
          <p:cNvPr id="9" name="TextBox 34">
            <a:extLst>
              <a:ext uri="{FF2B5EF4-FFF2-40B4-BE49-F238E27FC236}">
                <a16:creationId xmlns:a16="http://schemas.microsoft.com/office/drawing/2014/main" id="{52D894DE-C8CE-3519-1BA0-513D01059928}"/>
              </a:ext>
            </a:extLst>
          </p:cNvPr>
          <p:cNvSpPr txBox="1"/>
          <p:nvPr/>
        </p:nvSpPr>
        <p:spPr>
          <a:xfrm>
            <a:off x="7552581" y="1142324"/>
            <a:ext cx="4181475" cy="757130"/>
          </a:xfrm>
          <a:prstGeom prst="rect">
            <a:avLst/>
          </a:prstGeom>
          <a:noFill/>
        </p:spPr>
        <p:txBody>
          <a:bodyPr wrap="squar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Barriers</a:t>
            </a:r>
          </a:p>
        </p:txBody>
      </p:sp>
      <p:sp>
        <p:nvSpPr>
          <p:cNvPr id="10" name="TextBox 9">
            <a:extLst>
              <a:ext uri="{FF2B5EF4-FFF2-40B4-BE49-F238E27FC236}">
                <a16:creationId xmlns:a16="http://schemas.microsoft.com/office/drawing/2014/main" id="{9FFC944C-DF11-0EED-9660-2C1EAF81B915}"/>
              </a:ext>
            </a:extLst>
          </p:cNvPr>
          <p:cNvSpPr txBox="1"/>
          <p:nvPr/>
        </p:nvSpPr>
        <p:spPr>
          <a:xfrm>
            <a:off x="7205740" y="2241676"/>
            <a:ext cx="4181475" cy="3377078"/>
          </a:xfrm>
          <a:prstGeom prst="rect">
            <a:avLst/>
          </a:prstGeom>
          <a:noFill/>
        </p:spPr>
        <p:txBody>
          <a:bodyPr wrap="square" lIns="0" tIns="0" rIns="0" bIns="0" rtlCol="0">
            <a:spAutoFit/>
          </a:bodyPr>
          <a:lstStyle/>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Lack of knowledge </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Limited networks</a:t>
            </a:r>
          </a:p>
          <a:p>
            <a:pPr marL="342900" lvl="0" indent="-342900">
              <a:lnSpc>
                <a:spcPct val="107000"/>
              </a:lnSpc>
              <a:buFont typeface="Symbol" panose="05050102010706020507" pitchFamily="18" charset="2"/>
              <a:buChar char=""/>
            </a:pPr>
            <a:r>
              <a:rPr lang="en-GB" sz="3200" kern="100" dirty="0">
                <a:effectLst/>
                <a:latin typeface="Calibri" panose="020F0502020204030204" pitchFamily="34" charset="0"/>
                <a:ea typeface="Aptos" panose="020B0004020202020204" pitchFamily="34" charset="0"/>
                <a:cs typeface="Arial" panose="020B0604020202020204" pitchFamily="34" charset="0"/>
              </a:rPr>
              <a:t>Barriers to decision making</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Illness</a:t>
            </a:r>
          </a:p>
          <a:p>
            <a:pPr marL="342900" lvl="0" indent="-342900">
              <a:lnSpc>
                <a:spcPct val="107000"/>
              </a:lnSpc>
              <a:buFont typeface="Symbol" panose="05050102010706020507" pitchFamily="18" charset="2"/>
              <a:buChar char=""/>
            </a:pPr>
            <a:r>
              <a:rPr lang="en-GB" sz="3200" kern="100" dirty="0">
                <a:latin typeface="Calibri" panose="020F0502020204030204" pitchFamily="34" charset="0"/>
                <a:ea typeface="Aptos" panose="020B0004020202020204" pitchFamily="34" charset="0"/>
                <a:cs typeface="Arial" panose="020B0604020202020204" pitchFamily="34" charset="0"/>
              </a:rPr>
              <a:t>Lack of options</a:t>
            </a:r>
            <a:endParaRPr lang="en-GB" sz="3200" kern="100" dirty="0">
              <a:effectLst/>
              <a:latin typeface="Calibri" panose="020F0502020204030204" pitchFamily="34" charset="0"/>
              <a:ea typeface="Aptos" panose="020B0004020202020204" pitchFamily="34" charset="0"/>
              <a:cs typeface="Arial" panose="020B0604020202020204" pitchFamily="34" charset="0"/>
            </a:endParaRPr>
          </a:p>
          <a:p>
            <a:endParaRPr lang="en-GB" sz="1400" dirty="0"/>
          </a:p>
        </p:txBody>
      </p:sp>
    </p:spTree>
    <p:extLst>
      <p:ext uri="{BB962C8B-B14F-4D97-AF65-F5344CB8AC3E}">
        <p14:creationId xmlns:p14="http://schemas.microsoft.com/office/powerpoint/2010/main" val="4128974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78334-70EB-A35A-91FB-217BC1442A6C}"/>
            </a:ext>
          </a:extLst>
        </p:cNvPr>
        <p:cNvGrpSpPr/>
        <p:nvPr/>
      </p:nvGrpSpPr>
      <p:grpSpPr>
        <a:xfrm>
          <a:off x="0" y="0"/>
          <a:ext cx="0" cy="0"/>
          <a:chOff x="0" y="0"/>
          <a:chExt cx="0" cy="0"/>
        </a:xfrm>
      </p:grpSpPr>
      <p:pic>
        <p:nvPicPr>
          <p:cNvPr id="4" name="Picture 3" descr="The image shows a woman sitting on a chair with a book and a tablet, while a man is seated next to her, holding a wheelchair.&#10;&#10;AI-generated content may be incorrect.">
            <a:extLst>
              <a:ext uri="{FF2B5EF4-FFF2-40B4-BE49-F238E27FC236}">
                <a16:creationId xmlns:a16="http://schemas.microsoft.com/office/drawing/2014/main" id="{11D9EC65-6F01-72A3-3570-937CF82E838F}"/>
              </a:ext>
            </a:extLst>
          </p:cNvPr>
          <p:cNvPicPr>
            <a:picLocks noChangeAspect="1"/>
          </p:cNvPicPr>
          <p:nvPr/>
        </p:nvPicPr>
        <p:blipFill>
          <a:blip r:embed="rId3"/>
          <a:srcRect r="11725"/>
          <a:stretch>
            <a:fillRect/>
          </a:stretch>
        </p:blipFill>
        <p:spPr>
          <a:xfrm>
            <a:off x="6576490" y="1714701"/>
            <a:ext cx="5697678" cy="4302949"/>
          </a:xfrm>
          <a:prstGeom prst="rect">
            <a:avLst/>
          </a:prstGeom>
        </p:spPr>
      </p:pic>
      <p:sp>
        <p:nvSpPr>
          <p:cNvPr id="5" name="TextBox 4">
            <a:extLst>
              <a:ext uri="{FF2B5EF4-FFF2-40B4-BE49-F238E27FC236}">
                <a16:creationId xmlns:a16="http://schemas.microsoft.com/office/drawing/2014/main" id="{E92856A3-CBBE-10A8-962E-B63BAE0A7738}"/>
              </a:ext>
            </a:extLst>
          </p:cNvPr>
          <p:cNvSpPr txBox="1"/>
          <p:nvPr/>
        </p:nvSpPr>
        <p:spPr>
          <a:xfrm>
            <a:off x="315311" y="1914168"/>
            <a:ext cx="6448096" cy="4430957"/>
          </a:xfrm>
          <a:prstGeom prst="rect">
            <a:avLst/>
          </a:prstGeom>
          <a:noFill/>
        </p:spPr>
        <p:txBody>
          <a:bodyPr wrap="square" lIns="0" tIns="0" rIns="0" bIns="0" rtlCol="0">
            <a:spAutoFit/>
          </a:bodyPr>
          <a:lstStyle/>
          <a:p>
            <a:pPr marL="342900" lvl="0" indent="-342900">
              <a:lnSpc>
                <a:spcPct val="107000"/>
              </a:lnSpc>
              <a:buFont typeface="Symbol" panose="05050102010706020507" pitchFamily="18" charset="2"/>
              <a:buChar char=""/>
            </a:pPr>
            <a:endParaRPr lang="en-GB" sz="3200" kern="100" dirty="0">
              <a:ea typeface="Aptos" panose="020B000402020202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3200" kern="100" dirty="0">
                <a:ea typeface="Aptos" panose="020B0004020202020204" pitchFamily="34" charset="0"/>
                <a:cs typeface="Arial" panose="020B0604020202020204" pitchFamily="34" charset="0"/>
              </a:rPr>
              <a:t>Unnecessary or inappropriate care and costs</a:t>
            </a:r>
          </a:p>
          <a:p>
            <a:pPr marL="342900" lvl="0" indent="-342900">
              <a:lnSpc>
                <a:spcPct val="107000"/>
              </a:lnSpc>
              <a:buFont typeface="Symbol" panose="05050102010706020507" pitchFamily="18" charset="2"/>
              <a:buChar char=""/>
            </a:pPr>
            <a:r>
              <a:rPr lang="en-GB" sz="3200" kern="100" dirty="0">
                <a:effectLst/>
                <a:ea typeface="Aptos" panose="020B0004020202020204" pitchFamily="34" charset="0"/>
                <a:cs typeface="Arial" panose="020B0604020202020204" pitchFamily="34" charset="0"/>
              </a:rPr>
              <a:t>Giving up home when this is not needed</a:t>
            </a:r>
          </a:p>
          <a:p>
            <a:pPr marL="342900" lvl="0" indent="-342900">
              <a:lnSpc>
                <a:spcPct val="107000"/>
              </a:lnSpc>
              <a:buFont typeface="Symbol" panose="05050102010706020507" pitchFamily="18" charset="2"/>
              <a:buChar char=""/>
            </a:pPr>
            <a:r>
              <a:rPr lang="en-GB" sz="3200" kern="100" dirty="0">
                <a:ea typeface="Aptos" panose="020B0004020202020204" pitchFamily="34" charset="0"/>
                <a:cs typeface="Arial" panose="020B0604020202020204" pitchFamily="34" charset="0"/>
              </a:rPr>
              <a:t>Lack of control over care</a:t>
            </a:r>
          </a:p>
          <a:p>
            <a:pPr marL="342900" lvl="0" indent="-342900">
              <a:lnSpc>
                <a:spcPct val="107000"/>
              </a:lnSpc>
              <a:buFont typeface="Symbol" panose="05050102010706020507" pitchFamily="18" charset="2"/>
              <a:buChar char=""/>
            </a:pPr>
            <a:r>
              <a:rPr lang="en-GB" sz="3200" kern="100" dirty="0">
                <a:ea typeface="Aptos" panose="020B0004020202020204" pitchFamily="34" charset="0"/>
                <a:cs typeface="Arial" panose="020B0604020202020204" pitchFamily="34" charset="0"/>
              </a:rPr>
              <a:t>Stress and worry.</a:t>
            </a:r>
          </a:p>
          <a:p>
            <a:pPr marL="342900" lvl="0" indent="-342900">
              <a:lnSpc>
                <a:spcPct val="107000"/>
              </a:lnSpc>
              <a:buFont typeface="Symbol" panose="05050102010706020507" pitchFamily="18" charset="2"/>
              <a:buChar char=""/>
            </a:pPr>
            <a:endParaRPr lang="en-GB" sz="3200" kern="100" dirty="0">
              <a:effectLst/>
              <a:ea typeface="Aptos" panose="020B0004020202020204" pitchFamily="34" charset="0"/>
              <a:cs typeface="Arial" panose="020B0604020202020204" pitchFamily="34" charset="0"/>
            </a:endParaRPr>
          </a:p>
          <a:p>
            <a:endParaRPr lang="en-GB" sz="1400" dirty="0"/>
          </a:p>
        </p:txBody>
      </p:sp>
      <p:sp>
        <p:nvSpPr>
          <p:cNvPr id="6" name="TextBox 34">
            <a:extLst>
              <a:ext uri="{FF2B5EF4-FFF2-40B4-BE49-F238E27FC236}">
                <a16:creationId xmlns:a16="http://schemas.microsoft.com/office/drawing/2014/main" id="{8765220C-CF02-CE14-4821-85FEA9732190}"/>
              </a:ext>
            </a:extLst>
          </p:cNvPr>
          <p:cNvSpPr txBox="1"/>
          <p:nvPr/>
        </p:nvSpPr>
        <p:spPr>
          <a:xfrm>
            <a:off x="489629" y="1157038"/>
            <a:ext cx="2212144" cy="757130"/>
          </a:xfrm>
          <a:prstGeom prst="rect">
            <a:avLst/>
          </a:prstGeom>
          <a:noFill/>
        </p:spPr>
        <p:txBody>
          <a:bodyPr wrap="non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Impact</a:t>
            </a:r>
          </a:p>
        </p:txBody>
      </p:sp>
    </p:spTree>
    <p:extLst>
      <p:ext uri="{BB962C8B-B14F-4D97-AF65-F5344CB8AC3E}">
        <p14:creationId xmlns:p14="http://schemas.microsoft.com/office/powerpoint/2010/main" val="3807418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F7DEA-A7B3-AE3A-39D1-F303CA01BE49}"/>
            </a:ext>
          </a:extLst>
        </p:cNvPr>
        <p:cNvGrpSpPr/>
        <p:nvPr/>
      </p:nvGrpSpPr>
      <p:grpSpPr>
        <a:xfrm>
          <a:off x="0" y="0"/>
          <a:ext cx="0" cy="0"/>
          <a:chOff x="0" y="0"/>
          <a:chExt cx="0" cy="0"/>
        </a:xfrm>
      </p:grpSpPr>
      <p:pic>
        <p:nvPicPr>
          <p:cNvPr id="6" name="Picture 5" descr="The image shows an elderly couple sitting at a table, one using a tablet while the other works on a laptop.&#10;&#10;AI-generated content may be incorrect.">
            <a:extLst>
              <a:ext uri="{FF2B5EF4-FFF2-40B4-BE49-F238E27FC236}">
                <a16:creationId xmlns:a16="http://schemas.microsoft.com/office/drawing/2014/main" id="{93954EA5-273F-2921-E6DD-A19BF9E7FFFB}"/>
              </a:ext>
            </a:extLst>
          </p:cNvPr>
          <p:cNvPicPr>
            <a:picLocks noChangeAspect="1"/>
          </p:cNvPicPr>
          <p:nvPr/>
        </p:nvPicPr>
        <p:blipFill>
          <a:blip r:embed="rId3"/>
          <a:stretch>
            <a:fillRect/>
          </a:stretch>
        </p:blipFill>
        <p:spPr>
          <a:xfrm>
            <a:off x="-1" y="-28593"/>
            <a:ext cx="8434499" cy="5604256"/>
          </a:xfrm>
          <a:prstGeom prst="rect">
            <a:avLst/>
          </a:prstGeom>
        </p:spPr>
      </p:pic>
      <p:sp>
        <p:nvSpPr>
          <p:cNvPr id="7" name="Rectangle 6">
            <a:extLst>
              <a:ext uri="{FF2B5EF4-FFF2-40B4-BE49-F238E27FC236}">
                <a16:creationId xmlns:a16="http://schemas.microsoft.com/office/drawing/2014/main" id="{8CA813E2-FA4E-11C6-6235-3E6FA9384DC3}"/>
              </a:ext>
            </a:extLst>
          </p:cNvPr>
          <p:cNvSpPr/>
          <p:nvPr/>
        </p:nvSpPr>
        <p:spPr>
          <a:xfrm>
            <a:off x="7472855" y="505463"/>
            <a:ext cx="4177863" cy="584707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32000" tIns="288000" rIns="432000" bIns="288000" numCol="1" spcCol="0" rtlCol="0" fromWordArt="0" anchor="ctr" anchorCtr="0" forceAA="0" compatLnSpc="1">
            <a:prstTxWarp prst="textNoShape">
              <a:avLst/>
            </a:prstTxWarp>
            <a:noAutofit/>
          </a:bodyPr>
          <a:lstStyle/>
          <a:p>
            <a:pPr>
              <a:lnSpc>
                <a:spcPct val="107000"/>
              </a:lnSpc>
              <a:spcAft>
                <a:spcPts val="800"/>
              </a:spcAft>
              <a:buNone/>
            </a:pPr>
            <a:r>
              <a:rPr lang="en-GB" sz="3200" i="1" dirty="0"/>
              <a:t>“Older people who pay the full fee for a care home as they have savings above the threshold, or who decide to arrange this privately are a lower priority for advice from their local authority.”</a:t>
            </a:r>
          </a:p>
        </p:txBody>
      </p:sp>
    </p:spTree>
    <p:extLst>
      <p:ext uri="{BB962C8B-B14F-4D97-AF65-F5344CB8AC3E}">
        <p14:creationId xmlns:p14="http://schemas.microsoft.com/office/powerpoint/2010/main" val="4027773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2D487-BC47-20BD-6417-B75AAC21A6C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B5292B7-ABDF-FF07-794F-0A320F71A84A}"/>
              </a:ext>
            </a:extLst>
          </p:cNvPr>
          <p:cNvSpPr txBox="1"/>
          <p:nvPr/>
        </p:nvSpPr>
        <p:spPr>
          <a:xfrm>
            <a:off x="608983" y="2280266"/>
            <a:ext cx="5487017" cy="4957896"/>
          </a:xfrm>
          <a:prstGeom prst="rect">
            <a:avLst/>
          </a:prstGeom>
          <a:noFill/>
        </p:spPr>
        <p:txBody>
          <a:bodyPr wrap="square" lIns="0" tIns="0" rIns="0" bIns="0" rtlCol="0">
            <a:spAutoFit/>
          </a:bodyPr>
          <a:lstStyle/>
          <a:p>
            <a:pPr lvl="0">
              <a:lnSpc>
                <a:spcPct val="107000"/>
              </a:lnSpc>
            </a:pPr>
            <a:r>
              <a:rPr lang="en-GB" sz="3200" kern="100" dirty="0">
                <a:latin typeface="Lota Grotesque Alt 1" panose="00000500000000000000" pitchFamily="50" charset="0"/>
                <a:cs typeface="Arial" panose="020B0604020202020204" pitchFamily="34" charset="0"/>
              </a:rPr>
              <a:t>Unique combination of expertise</a:t>
            </a:r>
          </a:p>
          <a:p>
            <a:pPr lvl="0">
              <a:lnSpc>
                <a:spcPct val="107000"/>
              </a:lnSpc>
            </a:pPr>
            <a:r>
              <a:rPr lang="en-GB" sz="3200" kern="100" dirty="0">
                <a:effectLst/>
                <a:latin typeface="Lota Grotesque Alt 1" panose="00000500000000000000" pitchFamily="50" charset="0"/>
                <a:ea typeface="Aptos" panose="020B0004020202020204" pitchFamily="34" charset="0"/>
                <a:cs typeface="Arial" panose="020B0604020202020204" pitchFamily="34" charset="0"/>
              </a:rPr>
              <a:t>Support in a major life change</a:t>
            </a:r>
          </a:p>
          <a:p>
            <a:pPr marL="457200" lvl="0" indent="-457200">
              <a:lnSpc>
                <a:spcPct val="107000"/>
              </a:lnSpc>
              <a:buFont typeface="Arial" panose="020B0604020202020204" pitchFamily="34" charset="0"/>
              <a:buChar char="•"/>
            </a:pPr>
            <a:r>
              <a:rPr lang="en-GB" sz="3200" kern="100" dirty="0">
                <a:effectLst/>
                <a:latin typeface="Lota Grotesque Alt 1" panose="00000500000000000000" pitchFamily="50" charset="0"/>
                <a:ea typeface="Aptos" panose="020B0004020202020204" pitchFamily="34" charset="0"/>
                <a:cs typeface="Arial" panose="020B0604020202020204" pitchFamily="34" charset="0"/>
              </a:rPr>
              <a:t>Legal knowledge</a:t>
            </a:r>
          </a:p>
          <a:p>
            <a:pPr marL="457200" lvl="0" indent="-457200">
              <a:lnSpc>
                <a:spcPct val="107000"/>
              </a:lnSpc>
              <a:buFont typeface="Arial" panose="020B0604020202020204" pitchFamily="34" charset="0"/>
              <a:buChar char="•"/>
            </a:pPr>
            <a:r>
              <a:rPr lang="en-GB" sz="3200" kern="100" dirty="0">
                <a:latin typeface="Lota Grotesque Alt 1" panose="00000500000000000000" pitchFamily="50" charset="0"/>
                <a:ea typeface="Aptos" panose="020B0004020202020204" pitchFamily="34" charset="0"/>
                <a:cs typeface="Arial" panose="020B0604020202020204" pitchFamily="34" charset="0"/>
              </a:rPr>
              <a:t>Upholding rights</a:t>
            </a:r>
          </a:p>
          <a:p>
            <a:pPr marL="457200" lvl="0" indent="-457200">
              <a:lnSpc>
                <a:spcPct val="107000"/>
              </a:lnSpc>
              <a:buFont typeface="Arial" panose="020B0604020202020204" pitchFamily="34" charset="0"/>
              <a:buChar char="•"/>
            </a:pPr>
            <a:r>
              <a:rPr lang="en-GB" sz="3200" kern="100" dirty="0">
                <a:latin typeface="Lota Grotesque Alt 1" panose="00000500000000000000" pitchFamily="50" charset="0"/>
                <a:ea typeface="Aptos" panose="020B0004020202020204" pitchFamily="34" charset="0"/>
                <a:cs typeface="Arial" panose="020B0604020202020204" pitchFamily="34" charset="0"/>
              </a:rPr>
              <a:t>Support to remain at home where possible</a:t>
            </a:r>
          </a:p>
          <a:p>
            <a:pPr marL="457200" lvl="0" indent="-457200">
              <a:lnSpc>
                <a:spcPct val="107000"/>
              </a:lnSpc>
              <a:buFont typeface="Arial" panose="020B0604020202020204" pitchFamily="34" charset="0"/>
              <a:buChar char="•"/>
            </a:pPr>
            <a:r>
              <a:rPr lang="en-GB" sz="3200" kern="100" dirty="0">
                <a:effectLst/>
                <a:latin typeface="Lota Grotesque Alt 1" panose="00000500000000000000" pitchFamily="50" charset="0"/>
                <a:ea typeface="Aptos" panose="020B0004020202020204" pitchFamily="34" charset="0"/>
                <a:cs typeface="Arial" panose="020B0604020202020204" pitchFamily="34" charset="0"/>
              </a:rPr>
              <a:t>Focus on wishes </a:t>
            </a:r>
          </a:p>
          <a:p>
            <a:pPr marL="457200" lvl="0" indent="-457200">
              <a:lnSpc>
                <a:spcPct val="107000"/>
              </a:lnSpc>
              <a:buFont typeface="Arial" panose="020B0604020202020204" pitchFamily="34" charset="0"/>
              <a:buChar char="•"/>
            </a:pPr>
            <a:r>
              <a:rPr lang="en-GB" sz="3200" kern="100" dirty="0">
                <a:latin typeface="Lota Grotesque Alt 1" panose="00000500000000000000" pitchFamily="50" charset="0"/>
                <a:ea typeface="Aptos" panose="020B0004020202020204" pitchFamily="34" charset="0"/>
                <a:cs typeface="Arial" panose="020B0604020202020204" pitchFamily="34" charset="0"/>
              </a:rPr>
              <a:t>Help to stay in control.</a:t>
            </a:r>
            <a:endParaRPr lang="en-GB" sz="3200" kern="100" dirty="0">
              <a:effectLst/>
              <a:latin typeface="Lota Grotesque Alt 1" panose="00000500000000000000" pitchFamily="50" charset="0"/>
              <a:ea typeface="Aptos" panose="020B0004020202020204" pitchFamily="34" charset="0"/>
              <a:cs typeface="Arial" panose="020B0604020202020204" pitchFamily="34" charset="0"/>
            </a:endParaRPr>
          </a:p>
          <a:p>
            <a:pPr lvl="0">
              <a:lnSpc>
                <a:spcPct val="107000"/>
              </a:lnSpc>
            </a:pPr>
            <a:endParaRPr lang="en-GB" sz="3200" kern="100" dirty="0">
              <a:effectLst/>
              <a:latin typeface="Calibri" panose="020F0502020204030204" pitchFamily="34" charset="0"/>
              <a:ea typeface="Aptos" panose="020B0004020202020204" pitchFamily="34" charset="0"/>
              <a:cs typeface="Arial" panose="020B0604020202020204" pitchFamily="34" charset="0"/>
            </a:endParaRPr>
          </a:p>
          <a:p>
            <a:endParaRPr lang="en-GB" sz="1400" dirty="0"/>
          </a:p>
        </p:txBody>
      </p:sp>
      <p:sp>
        <p:nvSpPr>
          <p:cNvPr id="6" name="TextBox 34">
            <a:extLst>
              <a:ext uri="{FF2B5EF4-FFF2-40B4-BE49-F238E27FC236}">
                <a16:creationId xmlns:a16="http://schemas.microsoft.com/office/drawing/2014/main" id="{992BD76B-AFEA-43E2-8D70-F315CEB27398}"/>
              </a:ext>
            </a:extLst>
          </p:cNvPr>
          <p:cNvSpPr txBox="1"/>
          <p:nvPr/>
        </p:nvSpPr>
        <p:spPr>
          <a:xfrm>
            <a:off x="489628" y="1157038"/>
            <a:ext cx="9489943" cy="757130"/>
          </a:xfrm>
          <a:prstGeom prst="rect">
            <a:avLst/>
          </a:prstGeom>
          <a:noFill/>
        </p:spPr>
        <p:txBody>
          <a:bodyPr wrap="square" lIns="0" tIns="0" rIns="0" bIns="0" rtlCol="0">
            <a:spAutoFit/>
          </a:bodyPr>
          <a:lstStyle/>
          <a:p>
            <a:pPr lvl="0">
              <a:lnSpc>
                <a:spcPct val="80000"/>
              </a:lnSpc>
              <a:defRPr/>
            </a:pPr>
            <a:r>
              <a:rPr lang="en-US" sz="6000" b="1" dirty="0">
                <a:solidFill>
                  <a:srgbClr val="002060"/>
                </a:solidFill>
                <a:latin typeface="+mj-lt"/>
                <a:ea typeface="Bebas Neue" charset="0"/>
                <a:cs typeface="Bebas Neue" charset="0"/>
              </a:rPr>
              <a:t>What a social worker can do</a:t>
            </a:r>
          </a:p>
        </p:txBody>
      </p:sp>
      <p:pic>
        <p:nvPicPr>
          <p:cNvPr id="4" name="Picture 3" descr="A person sitting at a table with a phone&#10;&#10;AI-generated content may be incorrect.">
            <a:extLst>
              <a:ext uri="{FF2B5EF4-FFF2-40B4-BE49-F238E27FC236}">
                <a16:creationId xmlns:a16="http://schemas.microsoft.com/office/drawing/2014/main" id="{BD37C35C-BDBA-09CA-EBE2-2090321437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88349" y="2154997"/>
            <a:ext cx="6103651" cy="4060962"/>
          </a:xfrm>
          <a:prstGeom prst="rect">
            <a:avLst/>
          </a:prstGeom>
        </p:spPr>
      </p:pic>
    </p:spTree>
    <p:extLst>
      <p:ext uri="{BB962C8B-B14F-4D97-AF65-F5344CB8AC3E}">
        <p14:creationId xmlns:p14="http://schemas.microsoft.com/office/powerpoint/2010/main" val="1733394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DCDD8-5C01-ADAC-CEFE-387F2175698C}"/>
            </a:ext>
          </a:extLst>
        </p:cNvPr>
        <p:cNvGrpSpPr/>
        <p:nvPr/>
      </p:nvGrpSpPr>
      <p:grpSpPr>
        <a:xfrm>
          <a:off x="0" y="0"/>
          <a:ext cx="0" cy="0"/>
          <a:chOff x="0" y="0"/>
          <a:chExt cx="0" cy="0"/>
        </a:xfrm>
      </p:grpSpPr>
      <p:pic>
        <p:nvPicPr>
          <p:cNvPr id="3" name="Picture 2" descr="A person in a wheelchair raising her hand&#10;&#10;AI-generated content may be incorrect.">
            <a:extLst>
              <a:ext uri="{FF2B5EF4-FFF2-40B4-BE49-F238E27FC236}">
                <a16:creationId xmlns:a16="http://schemas.microsoft.com/office/drawing/2014/main" id="{C3E8791B-D4CC-EC18-34CD-F698C14994D0}"/>
              </a:ext>
            </a:extLst>
          </p:cNvPr>
          <p:cNvPicPr>
            <a:picLocks noChangeAspect="1"/>
          </p:cNvPicPr>
          <p:nvPr/>
        </p:nvPicPr>
        <p:blipFill>
          <a:blip r:embed="rId3"/>
          <a:stretch>
            <a:fillRect/>
          </a:stretch>
        </p:blipFill>
        <p:spPr>
          <a:xfrm>
            <a:off x="2845309" y="0"/>
            <a:ext cx="9346691" cy="6231127"/>
          </a:xfrm>
          <a:prstGeom prst="rect">
            <a:avLst/>
          </a:prstGeom>
        </p:spPr>
      </p:pic>
      <p:sp>
        <p:nvSpPr>
          <p:cNvPr id="7" name="Rectangle 6">
            <a:extLst>
              <a:ext uri="{FF2B5EF4-FFF2-40B4-BE49-F238E27FC236}">
                <a16:creationId xmlns:a16="http://schemas.microsoft.com/office/drawing/2014/main" id="{C0C238B2-3C54-E610-1394-DB8E945D47B8}"/>
              </a:ext>
            </a:extLst>
          </p:cNvPr>
          <p:cNvSpPr/>
          <p:nvPr/>
        </p:nvSpPr>
        <p:spPr>
          <a:xfrm>
            <a:off x="457200" y="1245475"/>
            <a:ext cx="4326320" cy="5322411"/>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32000" tIns="288000" rIns="432000" bIns="288000" numCol="1" spcCol="0" rtlCol="0" fromWordArt="0" anchor="ctr" anchorCtr="0" forceAA="0" compatLnSpc="1">
            <a:prstTxWarp prst="textNoShape">
              <a:avLst/>
            </a:prstTxWarp>
            <a:noAutofit/>
          </a:bodyPr>
          <a:lstStyle/>
          <a:p>
            <a:pPr>
              <a:lnSpc>
                <a:spcPct val="107000"/>
              </a:lnSpc>
              <a:spcAft>
                <a:spcPts val="800"/>
              </a:spcAft>
              <a:buNone/>
            </a:pPr>
            <a:r>
              <a:rPr lang="en-GB" sz="3200" i="1" dirty="0"/>
              <a:t>“</a:t>
            </a:r>
            <a:r>
              <a:rPr lang="en-GB" sz="3200" i="1" dirty="0">
                <a:effectLst/>
                <a:ea typeface="Calibri" panose="020F0502020204030204" pitchFamily="34" charset="0"/>
                <a:cs typeface="Times New Roman" panose="02020603050405020304" pitchFamily="18" charset="0"/>
              </a:rPr>
              <a:t>For starters, what do you know and what’s your name?</a:t>
            </a:r>
          </a:p>
          <a:p>
            <a:pPr>
              <a:lnSpc>
                <a:spcPct val="107000"/>
              </a:lnSpc>
              <a:spcAft>
                <a:spcPts val="800"/>
              </a:spcAft>
            </a:pPr>
            <a:r>
              <a:rPr lang="en-GB" sz="3200" i="1" dirty="0">
                <a:effectLst/>
                <a:ea typeface="Calibri" panose="020F0502020204030204" pitchFamily="34" charset="0"/>
                <a:cs typeface="Times New Roman" panose="02020603050405020304" pitchFamily="18" charset="0"/>
              </a:rPr>
              <a:t>A trusted confidant is my need, the same, named social worker fits the bill,” </a:t>
            </a:r>
          </a:p>
        </p:txBody>
      </p:sp>
    </p:spTree>
    <p:extLst>
      <p:ext uri="{BB962C8B-B14F-4D97-AF65-F5344CB8AC3E}">
        <p14:creationId xmlns:p14="http://schemas.microsoft.com/office/powerpoint/2010/main" val="2558627513"/>
      </p:ext>
    </p:extLst>
  </p:cSld>
  <p:clrMapOvr>
    <a:masterClrMapping/>
  </p:clrMapOvr>
</p:sld>
</file>

<file path=ppt/theme/theme1.xml><?xml version="1.0" encoding="utf-8"?>
<a:theme xmlns:a="http://schemas.openxmlformats.org/drawingml/2006/main" name="2_Office Theme">
  <a:themeElements>
    <a:clrScheme name="Custom 11">
      <a:dk1>
        <a:srgbClr val="727272"/>
      </a:dk1>
      <a:lt1>
        <a:sysClr val="window" lastClr="FFFFFF"/>
      </a:lt1>
      <a:dk2>
        <a:srgbClr val="727272"/>
      </a:dk2>
      <a:lt2>
        <a:srgbClr val="FFFFFF"/>
      </a:lt2>
      <a:accent1>
        <a:srgbClr val="000000"/>
      </a:accent1>
      <a:accent2>
        <a:srgbClr val="2A665B"/>
      </a:accent2>
      <a:accent3>
        <a:srgbClr val="742D4D"/>
      </a:accent3>
      <a:accent4>
        <a:srgbClr val="989898"/>
      </a:accent4>
      <a:accent5>
        <a:srgbClr val="989898"/>
      </a:accent5>
      <a:accent6>
        <a:srgbClr val="989898"/>
      </a:accent6>
      <a:hlink>
        <a:srgbClr val="2A665B"/>
      </a:hlink>
      <a:folHlink>
        <a:srgbClr val="989898"/>
      </a:folHlink>
    </a:clrScheme>
    <a:fontScheme name="Custom 2">
      <a:majorFont>
        <a:latin typeface="Vistol Sans Light"/>
        <a:ea typeface=""/>
        <a:cs typeface=""/>
      </a:majorFont>
      <a:minorFont>
        <a:latin typeface="Vistol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bIns="0" rtlCol="0" anchor="t">
        <a:spAutoFit/>
      </a:bodyPr>
      <a:lstStyle>
        <a:defPPr algn="l">
          <a:lnSpc>
            <a:spcPct val="150000"/>
          </a:lnSpc>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2019</Words>
  <Application>Microsoft Office PowerPoint</Application>
  <PresentationFormat>Widescreen</PresentationFormat>
  <Paragraphs>147</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Aptos</vt:lpstr>
      <vt:lpstr>Arial</vt:lpstr>
      <vt:lpstr>Calibri</vt:lpstr>
      <vt:lpstr>Lota Grotesque Alt 1</vt:lpstr>
      <vt:lpstr>Segoe UI</vt:lpstr>
      <vt:lpstr>Segoe UI Light</vt:lpstr>
      <vt:lpstr>Segoe UI Semibold</vt:lpstr>
      <vt:lpstr>Symbol</vt:lpstr>
      <vt:lpstr>Vistol Sans Light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Glide - by Slidor</dc:title>
  <dc:creator>Jerome BESTEL;Slidor</dc:creator>
  <cp:keywords>PowerPoint, Glide, Slidor</cp:keywords>
  <cp:lastModifiedBy>Geraldine Nosowska</cp:lastModifiedBy>
  <cp:revision>358</cp:revision>
  <dcterms:created xsi:type="dcterms:W3CDTF">2018-11-08T16:43:29Z</dcterms:created>
  <dcterms:modified xsi:type="dcterms:W3CDTF">2026-07-28T11:55:51Z</dcterms:modified>
</cp:coreProperties>
</file>